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handoutMasterIdLst>
    <p:handoutMasterId r:id="rId32"/>
  </p:handoutMasterIdLst>
  <p:sldIdLst>
    <p:sldId id="41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391" r:id="rId13"/>
    <p:sldId id="403" r:id="rId14"/>
    <p:sldId id="390" r:id="rId15"/>
    <p:sldId id="369" r:id="rId16"/>
    <p:sldId id="404" r:id="rId17"/>
    <p:sldId id="405" r:id="rId18"/>
    <p:sldId id="406" r:id="rId19"/>
    <p:sldId id="407" r:id="rId20"/>
    <p:sldId id="408" r:id="rId21"/>
    <p:sldId id="410" r:id="rId22"/>
    <p:sldId id="411" r:id="rId23"/>
    <p:sldId id="412" r:id="rId24"/>
    <p:sldId id="413" r:id="rId25"/>
    <p:sldId id="325" r:id="rId26"/>
    <p:sldId id="437" r:id="rId27"/>
    <p:sldId id="438" r:id="rId28"/>
    <p:sldId id="439" r:id="rId29"/>
    <p:sldId id="440" r:id="rId30"/>
  </p:sldIdLst>
  <p:sldSz cx="11520488" cy="6480175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pos="3629" userDrawn="1">
          <p15:clr>
            <a:srgbClr val="A4A3A4"/>
          </p15:clr>
        </p15:guide>
        <p15:guide id="3" pos="6849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mann, Boris" initials="NB" lastIdx="5" clrIdx="1"/>
  <p:cmAuthor id="2" name="Eggensperger, Petra" initials="EP" lastIdx="10" clrIdx="0">
    <p:extLst>
      <p:ext uri="{19B8F6BF-5375-455C-9EA6-DF929625EA0E}">
        <p15:presenceInfo xmlns:p15="http://schemas.microsoft.com/office/powerpoint/2012/main" userId="S-1-5-21-977923109-2952828257-175163757-200479" providerId="AD"/>
      </p:ext>
    </p:extLst>
  </p:cmAuthor>
  <p:cmAuthor id="3" name="Eggensperger, Petra" initials="EP [2]" lastIdx="3" clrIdx="2">
    <p:extLst>
      <p:ext uri="{19B8F6BF-5375-455C-9EA6-DF929625EA0E}">
        <p15:presenceInfo xmlns:p15="http://schemas.microsoft.com/office/powerpoint/2012/main" userId="S-1-5-21-977923109-2952828257-175163757-2280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825"/>
    <a:srgbClr val="FF99CC"/>
    <a:srgbClr val="FF0000"/>
    <a:srgbClr val="4BACC6"/>
    <a:srgbClr val="1F4B7F"/>
    <a:srgbClr val="855223"/>
    <a:srgbClr val="E6E6E6"/>
    <a:srgbClr val="EBEB87"/>
    <a:srgbClr val="DBE19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0" autoAdjust="0"/>
    <p:restoredTop sz="76744" autoAdjust="0"/>
  </p:normalViewPr>
  <p:slideViewPr>
    <p:cSldViewPr>
      <p:cViewPr varScale="1">
        <p:scale>
          <a:sx n="88" d="100"/>
          <a:sy n="88" d="100"/>
        </p:scale>
        <p:origin x="1608" y="120"/>
      </p:cViewPr>
      <p:guideLst>
        <p:guide orient="horz" pos="272"/>
        <p:guide pos="3629"/>
        <p:guide pos="6849"/>
        <p:guide pos="363"/>
        <p:guide orient="horz" pos="39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5" d="100"/>
          <a:sy n="165" d="100"/>
        </p:scale>
        <p:origin x="24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ACECA-D4F8-42AD-9E5D-F6255D9C4A39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BF518-C2A0-43F6-B755-0A727B9BB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15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8F4D93-A0E5-4228-9E09-B75D0D2199A1}" type="datetimeFigureOut">
              <a:rPr lang="de-DE" altLang="de-DE"/>
              <a:pPr>
                <a:defRPr/>
              </a:pPr>
              <a:t>24.02.2025</a:t>
            </a:fld>
            <a:endParaRPr lang="de-DE" alt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147C645-1BBF-4AC7-A423-FED11DEEE8F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045DD-D0AC-41CC-8450-EDDED008AB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14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8DA3D-D79D-415F-AEFB-6BC1BC29DF07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Als Hintergrund für diese Diskussion sollten die Teilnehmer ihre Hausaufgabe (7) kurz anschauen: Wie motiviere ich mich und gehe mit Stress um?</a:t>
            </a:r>
          </a:p>
        </p:txBody>
      </p:sp>
    </p:spTree>
    <p:extLst>
      <p:ext uri="{BB962C8B-B14F-4D97-AF65-F5344CB8AC3E}">
        <p14:creationId xmlns:p14="http://schemas.microsoft.com/office/powerpoint/2010/main" val="209344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03987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2EBF4-EDD3-4596-A66A-FCC63FBD83F2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949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129410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8385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76309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361596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278933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3848273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325192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C645-1BBF-4AC7-A423-FED11DEEE8F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0205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918455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590842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2111834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2132957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3359537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C645-1BBF-4AC7-A423-FED11DEEE8FA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7674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7C645-1BBF-4AC7-A423-FED11DEEE8FA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73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8DA3D-D79D-415F-AEFB-6BC1BC29DF07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Als Hintergrund für diese Diskussion sollten die Teilnehmer ihre Hausaufgabe (7) kurz anschauen: Wie motiviere ich mich und gehe mit Stress um?</a:t>
            </a:r>
          </a:p>
        </p:txBody>
      </p:sp>
    </p:spTree>
    <p:extLst>
      <p:ext uri="{BB962C8B-B14F-4D97-AF65-F5344CB8AC3E}">
        <p14:creationId xmlns:p14="http://schemas.microsoft.com/office/powerpoint/2010/main" val="191904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Flowers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176357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9D4E3-B89D-492D-83AD-67E4A0E7FC95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9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0E0B9-84E7-4A36-9F3C-3E1FAA64CDCB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Als Hintergrund für diese Diskussion sollten die Teilnehmer ihre Hausaufgabe (7) kurz anschauen: Wie motiviere ich mich und gehe mit Stress um?</a:t>
            </a:r>
          </a:p>
        </p:txBody>
      </p:sp>
    </p:spTree>
    <p:extLst>
      <p:ext uri="{BB962C8B-B14F-4D97-AF65-F5344CB8AC3E}">
        <p14:creationId xmlns:p14="http://schemas.microsoft.com/office/powerpoint/2010/main" val="297851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5038D7-1DA6-49CB-8399-4EAFD5818C2A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1325" y="309563"/>
            <a:ext cx="2505075" cy="14097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393" y="2526707"/>
            <a:ext cx="10535564" cy="2271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Aspekte zielgerichteten Schreiben sind:</a:t>
            </a:r>
          </a:p>
          <a:p>
            <a:pPr marL="228600" indent="-228600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Verstehen wie Schreiben abläuft, welche Prozesse gibt es? Entzerrung dieser Prozesse – Phasen nach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und Hayes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Neue Schreibgewohnheiten entwickeln, erproben. Kreative Schreibtechniken um innere Widerstände zu überwinden; negative Stimmen umgehen; einen positiven inneren Dialog entwickeln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als spezielle Form der Kommunikation – welchen Einfluss auf den Schreibprozess hat der Kommunikationspartner (potenzielle Leser) beim Schreiben? Wie gehe ich damit um? </a:t>
            </a:r>
          </a:p>
          <a:p>
            <a:pPr marL="228600" indent="-228600">
              <a:buFontTx/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Feedback einholen ... Zu welchem Zeitpunkt ist es richtig/wichtig? Was sollte ich dabei beachten?</a:t>
            </a:r>
          </a:p>
          <a:p>
            <a:pPr marL="228600" indent="-228600">
              <a:buFontTx/>
              <a:buAutoNum type="arabicPeriod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Alle Aspekte zielgerichteten wissenschaftlichen Schreibens lassen sich als ‚Selbstmanagementprozesse‘ beschreiben.</a:t>
            </a:r>
          </a:p>
          <a:p>
            <a:pPr marL="228600" indent="-22860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Schreiben ist eine Selbstmanagementaufgabe!</a:t>
            </a:r>
          </a:p>
        </p:txBody>
      </p:sp>
    </p:spTree>
    <p:extLst>
      <p:ext uri="{BB962C8B-B14F-4D97-AF65-F5344CB8AC3E}">
        <p14:creationId xmlns:p14="http://schemas.microsoft.com/office/powerpoint/2010/main" val="23757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9D4E3-B89D-492D-83AD-67E4A0E7FC95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0E0B9-84E7-4A36-9F3C-3E1FAA64CDCB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Als Hintergrund für diese Diskussion sollten die Teilnehmer ihre Hausaufgabe (7) kurz anschauen: Wie motiviere ich mich und gehe mit Stress um?</a:t>
            </a:r>
          </a:p>
        </p:txBody>
      </p:sp>
    </p:spTree>
    <p:extLst>
      <p:ext uri="{BB962C8B-B14F-4D97-AF65-F5344CB8AC3E}">
        <p14:creationId xmlns:p14="http://schemas.microsoft.com/office/powerpoint/2010/main" val="4767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1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2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0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854" y="1763713"/>
            <a:ext cx="10942664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87856" y="6084891"/>
            <a:ext cx="7295815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Universität Heidelberg – heiSKILLS: Lehren &amp; Lernen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56740" y="6119813"/>
            <a:ext cx="2973779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7235-8153-45CE-843C-E29ACA0761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506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358" y="2130429"/>
            <a:ext cx="10362724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16" y="3886201"/>
            <a:ext cx="85340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F8AE-723B-48A5-AC7E-BFDE64ABD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7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86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6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7329842" y="238956"/>
            <a:ext cx="3571578" cy="1267752"/>
            <a:chOff x="7329842" y="238956"/>
            <a:chExt cx="3571578" cy="1267752"/>
          </a:xfrm>
        </p:grpSpPr>
        <p:pic>
          <p:nvPicPr>
            <p:cNvPr id="5" name="Grafik 4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248"/>
            <a:stretch/>
          </p:blipFill>
          <p:spPr>
            <a:xfrm>
              <a:off x="7329842" y="238956"/>
              <a:ext cx="1800200" cy="1267752"/>
            </a:xfrm>
            <a:prstGeom prst="rect">
              <a:avLst/>
            </a:prstGeom>
          </p:spPr>
        </p:pic>
        <p:pic>
          <p:nvPicPr>
            <p:cNvPr id="6" name="Bild 6" descr="UniHei_Logo_BZClaim_4C.gif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620" y="468313"/>
              <a:ext cx="17568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9" r:id="rId2"/>
    <p:sldLayoutId id="2147483690" r:id="rId3"/>
    <p:sldLayoutId id="2147483691" r:id="rId4"/>
    <p:sldLayoutId id="2147483695" r:id="rId5"/>
    <p:sldLayoutId id="2147483696" r:id="rId6"/>
  </p:sldLayoutIdLst>
  <p:hf hdr="0" dt="0"/>
  <p:txStyles>
    <p:titleStyle>
      <a:lvl1pPr algn="l" defTabSz="1151410" rtl="0" eaLnBrk="1" fontAlgn="base" hangingPunct="1">
        <a:lnSpc>
          <a:spcPts val="3867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defTabSz="1151410" rtl="0" eaLnBrk="1" fontAlgn="base" hangingPunct="1">
        <a:lnSpc>
          <a:spcPts val="3867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defTabSz="1151410" rtl="0" eaLnBrk="1" fontAlgn="base" hangingPunct="1">
        <a:lnSpc>
          <a:spcPts val="3867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defTabSz="1151410" rtl="0" eaLnBrk="1" fontAlgn="base" hangingPunct="1">
        <a:lnSpc>
          <a:spcPts val="3867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defTabSz="1151410" rtl="0" eaLnBrk="1" fontAlgn="base" hangingPunct="1">
        <a:lnSpc>
          <a:spcPts val="3867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algn="l" defTabSz="1151410" rtl="0" eaLnBrk="1" fontAlgn="base" hangingPunct="1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96319" indent="-294203" algn="l" defTabSz="1151410" rtl="0" eaLnBrk="1" fontAlgn="base" hangingPunct="1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71472" indent="-273037" algn="l" defTabSz="1151410" rtl="0" eaLnBrk="1" fontAlgn="base" hangingPunct="1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67790" indent="-294203" algn="l" defTabSz="1151410" rtl="0" eaLnBrk="1" fontAlgn="base" hangingPunct="1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57759" indent="-287851" algn="l" defTabSz="1151410" rtl="0" eaLnBrk="1" fontAlgn="base" hangingPunct="1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2" r:id="rId2"/>
  </p:sldLayoutIdLst>
  <p:hf hdr="0" dt="0"/>
  <p:txStyles>
    <p:titleStyle>
      <a:lvl1pPr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2pPr>
      <a:lvl3pPr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3pPr>
      <a:lvl4pPr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4pPr>
      <a:lvl5pPr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5pPr>
      <a:lvl6pPr marL="609570"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6pPr>
      <a:lvl7pPr marL="1219140"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7pPr>
      <a:lvl8pPr marL="1828709"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8pPr>
      <a:lvl9pPr marL="2438278" algn="l" defTabSz="1151410" rtl="0" eaLnBrk="0" fontAlgn="base" hangingPunct="0">
        <a:lnSpc>
          <a:spcPts val="3867"/>
        </a:lnSpc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30184" indent="-330184" algn="l" defTabSz="1151410" rtl="0" eaLnBrk="0" fontAlgn="base" hangingPunct="0">
        <a:lnSpc>
          <a:spcPts val="2800"/>
        </a:lnSpc>
        <a:spcBef>
          <a:spcPts val="5600"/>
        </a:spcBef>
        <a:spcAft>
          <a:spcPts val="2800"/>
        </a:spcAft>
        <a:buFont typeface="Arial" panose="020B0604020202020204" pitchFamily="34" charset="0"/>
        <a:buAutoNum type="arabicPeriod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680549" indent="-275153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AutoNum type="arabicPeriod"/>
        <a:defRPr>
          <a:solidFill>
            <a:schemeClr val="tx1"/>
          </a:solidFill>
          <a:latin typeface="+mn-lt"/>
          <a:cs typeface="+mn-cs"/>
        </a:defRPr>
      </a:lvl2pPr>
      <a:lvl3pPr marL="2442511" indent="-281504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AutoNum type="arabicPeriod"/>
        <a:defRPr>
          <a:solidFill>
            <a:schemeClr val="tx1"/>
          </a:solidFill>
          <a:latin typeface="+mn-lt"/>
          <a:cs typeface="+mn-cs"/>
        </a:defRPr>
      </a:lvl3pPr>
      <a:lvl4pPr marL="2916622" indent="-275153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AutoNum type="arabicPeriod"/>
        <a:defRPr>
          <a:solidFill>
            <a:schemeClr val="tx1"/>
          </a:solidFill>
          <a:latin typeface="+mn-lt"/>
          <a:cs typeface="+mn-cs"/>
        </a:defRPr>
      </a:lvl4pPr>
      <a:lvl5pPr marL="3394963" indent="-277270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panose="020B0604020202020204" pitchFamily="34" charset="0"/>
        <a:buAutoNum type="arabicPeriod"/>
        <a:defRPr>
          <a:solidFill>
            <a:schemeClr val="tx1"/>
          </a:solidFill>
          <a:latin typeface="+mn-lt"/>
          <a:cs typeface="+mn-cs"/>
        </a:defRPr>
      </a:lvl5pPr>
      <a:lvl6pPr marL="4004533" indent="-277270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AutoNum type="arabicPeriod"/>
        <a:defRPr sz="2000">
          <a:solidFill>
            <a:schemeClr val="tx1"/>
          </a:solidFill>
          <a:latin typeface="+mn-lt"/>
          <a:cs typeface="+mn-cs"/>
        </a:defRPr>
      </a:lvl6pPr>
      <a:lvl7pPr marL="4614103" indent="-277270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AutoNum type="arabicPeriod"/>
        <a:defRPr sz="2000">
          <a:solidFill>
            <a:schemeClr val="tx1"/>
          </a:solidFill>
          <a:latin typeface="+mn-lt"/>
          <a:cs typeface="+mn-cs"/>
        </a:defRPr>
      </a:lvl7pPr>
      <a:lvl8pPr marL="5223672" indent="-277270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AutoNum type="arabicPeriod"/>
        <a:defRPr sz="2000">
          <a:solidFill>
            <a:schemeClr val="tx1"/>
          </a:solidFill>
          <a:latin typeface="+mn-lt"/>
          <a:cs typeface="+mn-cs"/>
        </a:defRPr>
      </a:lvl8pPr>
      <a:lvl9pPr marL="5833241" indent="-277270" algn="l" defTabSz="1151410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AutoNum type="arabicPeriod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schindel@uni-heidelberg.d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umann@uni-heidelberg.d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" y="0"/>
            <a:ext cx="7273203" cy="648017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73292" y="-1"/>
            <a:ext cx="4247108" cy="6480175"/>
          </a:xfrm>
          <a:prstGeom prst="rect">
            <a:avLst/>
          </a:prstGeom>
          <a:solidFill>
            <a:srgbClr val="D6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17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8" y="158061"/>
            <a:ext cx="4326407" cy="99397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7651110" y="1403883"/>
            <a:ext cx="3889356" cy="45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61992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1pPr>
            <a:lvl2pPr algn="l" defTabSz="861992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defTabSz="861992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defTabSz="861992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defTabSz="861992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13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7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000" dirty="0" err="1"/>
              <a:t>heiSKILLS</a:t>
            </a:r>
            <a:r>
              <a:rPr lang="de-DE" sz="2000" dirty="0"/>
              <a:t> Kompetenz- und Sprachenzentrum</a:t>
            </a:r>
            <a:r>
              <a:rPr lang="de-DE" sz="1400" dirty="0"/>
              <a:t> </a:t>
            </a:r>
            <a:br>
              <a:rPr lang="de-DE" sz="2000" dirty="0"/>
            </a:br>
            <a:r>
              <a:rPr lang="de-DE" sz="1400" b="0" dirty="0"/>
              <a:t>Abteilung Lehren &amp; Lernen</a:t>
            </a:r>
          </a:p>
          <a:p>
            <a:endParaRPr lang="de-DE" sz="2000" dirty="0"/>
          </a:p>
          <a:p>
            <a:r>
              <a:rPr lang="de-DE" altLang="de-DE" sz="2000" dirty="0"/>
              <a:t>„</a:t>
            </a:r>
            <a:r>
              <a:rPr lang="de-DE" altLang="de-DE" sz="2000" b="0" dirty="0"/>
              <a:t>Selbstlernkurs Wissenschaftliches Schreiben:</a:t>
            </a:r>
            <a:br>
              <a:rPr lang="de-DE" altLang="de-DE" sz="2000" b="0" dirty="0"/>
            </a:br>
            <a:r>
              <a:rPr lang="de-DE" altLang="de-DE" sz="2000" b="0" dirty="0"/>
              <a:t>5-Paragraphen-Methode“</a:t>
            </a:r>
          </a:p>
          <a:p>
            <a:r>
              <a:rPr lang="de-DE" altLang="de-DE" sz="1400" b="0" dirty="0"/>
              <a:t>Lange Nacht der Hausarbeiten</a:t>
            </a:r>
            <a:endParaRPr lang="de-DE" sz="1400" b="0" dirty="0"/>
          </a:p>
          <a:p>
            <a:endParaRPr lang="de-DE" sz="1400" b="0" dirty="0"/>
          </a:p>
        </p:txBody>
      </p:sp>
      <p:sp>
        <p:nvSpPr>
          <p:cNvPr id="8" name="Freihandform 7"/>
          <p:cNvSpPr/>
          <p:nvPr/>
        </p:nvSpPr>
        <p:spPr>
          <a:xfrm>
            <a:off x="7992492" y="4670459"/>
            <a:ext cx="3128202" cy="1572814"/>
          </a:xfrm>
          <a:custGeom>
            <a:avLst/>
            <a:gdLst>
              <a:gd name="connsiteX0" fmla="*/ 2885542 w 3646935"/>
              <a:gd name="connsiteY0" fmla="*/ 281364 h 2551733"/>
              <a:gd name="connsiteX1" fmla="*/ 2658896 w 3646935"/>
              <a:gd name="connsiteY1" fmla="*/ 300902 h 2551733"/>
              <a:gd name="connsiteX2" fmla="*/ 2533849 w 3646935"/>
              <a:gd name="connsiteY2" fmla="*/ 324348 h 2551733"/>
              <a:gd name="connsiteX3" fmla="*/ 2213419 w 3646935"/>
              <a:gd name="connsiteY3" fmla="*/ 347794 h 2551733"/>
              <a:gd name="connsiteX4" fmla="*/ 1982865 w 3646935"/>
              <a:gd name="connsiteY4" fmla="*/ 367333 h 2551733"/>
              <a:gd name="connsiteX5" fmla="*/ 365080 w 3646935"/>
              <a:gd name="connsiteY5" fmla="*/ 375148 h 2551733"/>
              <a:gd name="connsiteX6" fmla="*/ 447142 w 3646935"/>
              <a:gd name="connsiteY6" fmla="*/ 390779 h 2551733"/>
              <a:gd name="connsiteX7" fmla="*/ 556557 w 3646935"/>
              <a:gd name="connsiteY7" fmla="*/ 406410 h 2551733"/>
              <a:gd name="connsiteX8" fmla="*/ 1838280 w 3646935"/>
              <a:gd name="connsiteY8" fmla="*/ 367333 h 2551733"/>
              <a:gd name="connsiteX9" fmla="*/ 2381449 w 3646935"/>
              <a:gd name="connsiteY9" fmla="*/ 289179 h 2551733"/>
              <a:gd name="connsiteX10" fmla="*/ 2627634 w 3646935"/>
              <a:gd name="connsiteY10" fmla="*/ 257917 h 2551733"/>
              <a:gd name="connsiteX11" fmla="*/ 2948065 w 3646935"/>
              <a:gd name="connsiteY11" fmla="*/ 211025 h 2551733"/>
              <a:gd name="connsiteX12" fmla="*/ 3026219 w 3646935"/>
              <a:gd name="connsiteY12" fmla="*/ 199302 h 2551733"/>
              <a:gd name="connsiteX13" fmla="*/ 3104372 w 3646935"/>
              <a:gd name="connsiteY13" fmla="*/ 183671 h 2551733"/>
              <a:gd name="connsiteX14" fmla="*/ 3194249 w 3646935"/>
              <a:gd name="connsiteY14" fmla="*/ 179764 h 2551733"/>
              <a:gd name="connsiteX15" fmla="*/ 3116096 w 3646935"/>
              <a:gd name="connsiteY15" fmla="*/ 199302 h 2551733"/>
              <a:gd name="connsiteX16" fmla="*/ 3045757 w 3646935"/>
              <a:gd name="connsiteY16" fmla="*/ 218841 h 2551733"/>
              <a:gd name="connsiteX17" fmla="*/ 2908988 w 3646935"/>
              <a:gd name="connsiteY17" fmla="*/ 242287 h 2551733"/>
              <a:gd name="connsiteX18" fmla="*/ 2463511 w 3646935"/>
              <a:gd name="connsiteY18" fmla="*/ 308717 h 2551733"/>
              <a:gd name="connsiteX19" fmla="*/ 1920342 w 3646935"/>
              <a:gd name="connsiteY19" fmla="*/ 394687 h 2551733"/>
              <a:gd name="connsiteX20" fmla="*/ 1447511 w 3646935"/>
              <a:gd name="connsiteY20" fmla="*/ 445487 h 2551733"/>
              <a:gd name="connsiteX21" fmla="*/ 1306834 w 3646935"/>
              <a:gd name="connsiteY21" fmla="*/ 472841 h 2551733"/>
              <a:gd name="connsiteX22" fmla="*/ 1138803 w 3646935"/>
              <a:gd name="connsiteY22" fmla="*/ 500194 h 2551733"/>
              <a:gd name="connsiteX23" fmla="*/ 1048926 w 3646935"/>
              <a:gd name="connsiteY23" fmla="*/ 531456 h 2551733"/>
              <a:gd name="connsiteX24" fmla="*/ 1056742 w 3646935"/>
              <a:gd name="connsiteY24" fmla="*/ 574441 h 2551733"/>
              <a:gd name="connsiteX25" fmla="*/ 1213049 w 3646935"/>
              <a:gd name="connsiteY25" fmla="*/ 629148 h 2551733"/>
              <a:gd name="connsiteX26" fmla="*/ 1345911 w 3646935"/>
              <a:gd name="connsiteY26" fmla="*/ 644779 h 2551733"/>
              <a:gd name="connsiteX27" fmla="*/ 1502219 w 3646935"/>
              <a:gd name="connsiteY27" fmla="*/ 672133 h 2551733"/>
              <a:gd name="connsiteX28" fmla="*/ 1810926 w 3646935"/>
              <a:gd name="connsiteY28" fmla="*/ 707302 h 2551733"/>
              <a:gd name="connsiteX29" fmla="*/ 3174711 w 3646935"/>
              <a:gd name="connsiteY29" fmla="*/ 691671 h 2551733"/>
              <a:gd name="connsiteX30" fmla="*/ 3143449 w 3646935"/>
              <a:gd name="connsiteY30" fmla="*/ 683856 h 2551733"/>
              <a:gd name="connsiteX31" fmla="*/ 2908988 w 3646935"/>
              <a:gd name="connsiteY31" fmla="*/ 648687 h 2551733"/>
              <a:gd name="connsiteX32" fmla="*/ 2756588 w 3646935"/>
              <a:gd name="connsiteY32" fmla="*/ 629148 h 2551733"/>
              <a:gd name="connsiteX33" fmla="*/ 36834 w 3646935"/>
              <a:gd name="connsiteY33" fmla="*/ 633056 h 2551733"/>
              <a:gd name="connsiteX34" fmla="*/ 1665 w 3646935"/>
              <a:gd name="connsiteY34" fmla="*/ 644779 h 2551733"/>
              <a:gd name="connsiteX35" fmla="*/ 68096 w 3646935"/>
              <a:gd name="connsiteY35" fmla="*/ 660410 h 2551733"/>
              <a:gd name="connsiteX36" fmla="*/ 185326 w 3646935"/>
              <a:gd name="connsiteY36" fmla="*/ 668225 h 2551733"/>
              <a:gd name="connsiteX37" fmla="*/ 1857819 w 3646935"/>
              <a:gd name="connsiteY37" fmla="*/ 644779 h 2551733"/>
              <a:gd name="connsiteX38" fmla="*/ 2600280 w 3646935"/>
              <a:gd name="connsiteY38" fmla="*/ 527548 h 2551733"/>
              <a:gd name="connsiteX39" fmla="*/ 2721419 w 3646935"/>
              <a:gd name="connsiteY39" fmla="*/ 504102 h 2551733"/>
              <a:gd name="connsiteX40" fmla="*/ 2709696 w 3646935"/>
              <a:gd name="connsiteY40" fmla="*/ 500194 h 2551733"/>
              <a:gd name="connsiteX41" fmla="*/ 2174342 w 3646935"/>
              <a:gd name="connsiteY41" fmla="*/ 570533 h 2551733"/>
              <a:gd name="connsiteX42" fmla="*/ 1877357 w 3646935"/>
              <a:gd name="connsiteY42" fmla="*/ 617425 h 2551733"/>
              <a:gd name="connsiteX43" fmla="*/ 1287296 w 3646935"/>
              <a:gd name="connsiteY43" fmla="*/ 730748 h 2551733"/>
              <a:gd name="connsiteX44" fmla="*/ 861357 w 3646935"/>
              <a:gd name="connsiteY44" fmla="*/ 832348 h 2551733"/>
              <a:gd name="connsiteX45" fmla="*/ 802742 w 3646935"/>
              <a:gd name="connsiteY45" fmla="*/ 859702 h 2551733"/>
              <a:gd name="connsiteX46" fmla="*/ 783203 w 3646935"/>
              <a:gd name="connsiteY46" fmla="*/ 875333 h 2551733"/>
              <a:gd name="connsiteX47" fmla="*/ 966865 w 3646935"/>
              <a:gd name="connsiteY47" fmla="*/ 855794 h 2551733"/>
              <a:gd name="connsiteX48" fmla="*/ 1510034 w 3646935"/>
              <a:gd name="connsiteY48" fmla="*/ 765917 h 2551733"/>
              <a:gd name="connsiteX49" fmla="*/ 2100096 w 3646935"/>
              <a:gd name="connsiteY49" fmla="*/ 652594 h 2551733"/>
              <a:gd name="connsiteX50" fmla="*/ 2350188 w 3646935"/>
              <a:gd name="connsiteY50" fmla="*/ 609610 h 2551733"/>
              <a:gd name="connsiteX51" fmla="*/ 2428342 w 3646935"/>
              <a:gd name="connsiteY51" fmla="*/ 597887 h 2551733"/>
              <a:gd name="connsiteX52" fmla="*/ 2471326 w 3646935"/>
              <a:gd name="connsiteY52" fmla="*/ 586164 h 2551733"/>
              <a:gd name="connsiteX53" fmla="*/ 2350188 w 3646935"/>
              <a:gd name="connsiteY53" fmla="*/ 593979 h 2551733"/>
              <a:gd name="connsiteX54" fmla="*/ 1935972 w 3646935"/>
              <a:gd name="connsiteY54" fmla="*/ 640871 h 2551733"/>
              <a:gd name="connsiteX55" fmla="*/ 1717142 w 3646935"/>
              <a:gd name="connsiteY55" fmla="*/ 695579 h 2551733"/>
              <a:gd name="connsiteX56" fmla="*/ 1392803 w 3646935"/>
              <a:gd name="connsiteY56" fmla="*/ 742471 h 2551733"/>
              <a:gd name="connsiteX57" fmla="*/ 1068465 w 3646935"/>
              <a:gd name="connsiteY57" fmla="*/ 797179 h 2551733"/>
              <a:gd name="connsiteX58" fmla="*/ 966865 w 3646935"/>
              <a:gd name="connsiteY58" fmla="*/ 836256 h 2551733"/>
              <a:gd name="connsiteX59" fmla="*/ 1037203 w 3646935"/>
              <a:gd name="connsiteY59" fmla="*/ 859702 h 2551733"/>
              <a:gd name="connsiteX60" fmla="*/ 1295111 w 3646935"/>
              <a:gd name="connsiteY60" fmla="*/ 867517 h 2551733"/>
              <a:gd name="connsiteX61" fmla="*/ 2350188 w 3646935"/>
              <a:gd name="connsiteY61" fmla="*/ 828441 h 2551733"/>
              <a:gd name="connsiteX62" fmla="*/ 2834742 w 3646935"/>
              <a:gd name="connsiteY62" fmla="*/ 750287 h 2551733"/>
              <a:gd name="connsiteX63" fmla="*/ 3065296 w 3646935"/>
              <a:gd name="connsiteY63" fmla="*/ 707302 h 2551733"/>
              <a:gd name="connsiteX64" fmla="*/ 3237234 w 3646935"/>
              <a:gd name="connsiteY64" fmla="*/ 668225 h 2551733"/>
              <a:gd name="connsiteX65" fmla="*/ 1603819 w 3646935"/>
              <a:gd name="connsiteY65" fmla="*/ 676041 h 2551733"/>
              <a:gd name="connsiteX66" fmla="*/ 853542 w 3646935"/>
              <a:gd name="connsiteY66" fmla="*/ 832348 h 2551733"/>
              <a:gd name="connsiteX67" fmla="*/ 732403 w 3646935"/>
              <a:gd name="connsiteY67" fmla="*/ 883148 h 2551733"/>
              <a:gd name="connsiteX68" fmla="*/ 708957 w 3646935"/>
              <a:gd name="connsiteY68" fmla="*/ 914410 h 2551733"/>
              <a:gd name="connsiteX69" fmla="*/ 834003 w 3646935"/>
              <a:gd name="connsiteY69" fmla="*/ 937856 h 2551733"/>
              <a:gd name="connsiteX70" fmla="*/ 1017665 w 3646935"/>
              <a:gd name="connsiteY70" fmla="*/ 965210 h 2551733"/>
              <a:gd name="connsiteX71" fmla="*/ 2815203 w 3646935"/>
              <a:gd name="connsiteY71" fmla="*/ 961302 h 2551733"/>
              <a:gd name="connsiteX72" fmla="*/ 2522126 w 3646935"/>
              <a:gd name="connsiteY72" fmla="*/ 965210 h 2551733"/>
              <a:gd name="connsiteX73" fmla="*/ 1803111 w 3646935"/>
              <a:gd name="connsiteY73" fmla="*/ 1016010 h 2551733"/>
              <a:gd name="connsiteX74" fmla="*/ 1095819 w 3646935"/>
              <a:gd name="connsiteY74" fmla="*/ 1172317 h 2551733"/>
              <a:gd name="connsiteX75" fmla="*/ 923880 w 3646935"/>
              <a:gd name="connsiteY75" fmla="*/ 1211394 h 2551733"/>
              <a:gd name="connsiteX76" fmla="*/ 873080 w 3646935"/>
              <a:gd name="connsiteY76" fmla="*/ 1234841 h 2551733"/>
              <a:gd name="connsiteX77" fmla="*/ 2846465 w 3646935"/>
              <a:gd name="connsiteY77" fmla="*/ 1062902 h 2551733"/>
              <a:gd name="connsiteX78" fmla="*/ 2916803 w 3646935"/>
              <a:gd name="connsiteY78" fmla="*/ 1047271 h 2551733"/>
              <a:gd name="connsiteX79" fmla="*/ 1388896 w 3646935"/>
              <a:gd name="connsiteY79" fmla="*/ 1047271 h 2551733"/>
              <a:gd name="connsiteX80" fmla="*/ 951234 w 3646935"/>
              <a:gd name="connsiteY80" fmla="*/ 1121517 h 2551733"/>
              <a:gd name="connsiteX81" fmla="*/ 576096 w 3646935"/>
              <a:gd name="connsiteY81" fmla="*/ 1211394 h 2551733"/>
              <a:gd name="connsiteX82" fmla="*/ 1697603 w 3646935"/>
              <a:gd name="connsiteY82" fmla="*/ 1172317 h 2551733"/>
              <a:gd name="connsiteX83" fmla="*/ 2436157 w 3646935"/>
              <a:gd name="connsiteY83" fmla="*/ 988656 h 2551733"/>
              <a:gd name="connsiteX84" fmla="*/ 2596372 w 3646935"/>
              <a:gd name="connsiteY84" fmla="*/ 953487 h 2551733"/>
              <a:gd name="connsiteX85" fmla="*/ 2584649 w 3646935"/>
              <a:gd name="connsiteY85" fmla="*/ 930041 h 2551733"/>
              <a:gd name="connsiteX86" fmla="*/ 611265 w 3646935"/>
              <a:gd name="connsiteY86" fmla="*/ 953487 h 2551733"/>
              <a:gd name="connsiteX87" fmla="*/ 388526 w 3646935"/>
              <a:gd name="connsiteY87" fmla="*/ 1004287 h 2551733"/>
              <a:gd name="connsiteX88" fmla="*/ 271296 w 3646935"/>
              <a:gd name="connsiteY88" fmla="*/ 1035548 h 2551733"/>
              <a:gd name="connsiteX89" fmla="*/ 826188 w 3646935"/>
              <a:gd name="connsiteY89" fmla="*/ 957394 h 2551733"/>
              <a:gd name="connsiteX90" fmla="*/ 2131357 w 3646935"/>
              <a:gd name="connsiteY90" fmla="*/ 679948 h 2551733"/>
              <a:gd name="connsiteX91" fmla="*/ 2647172 w 3646935"/>
              <a:gd name="connsiteY91" fmla="*/ 480656 h 2551733"/>
              <a:gd name="connsiteX92" fmla="*/ 2694065 w 3646935"/>
              <a:gd name="connsiteY92" fmla="*/ 437671 h 2551733"/>
              <a:gd name="connsiteX93" fmla="*/ 2420526 w 3646935"/>
              <a:gd name="connsiteY93" fmla="*/ 328256 h 2551733"/>
              <a:gd name="connsiteX94" fmla="*/ 1592096 w 3646935"/>
              <a:gd name="connsiteY94" fmla="*/ 195394 h 2551733"/>
              <a:gd name="connsiteX95" fmla="*/ 697234 w 3646935"/>
              <a:gd name="connsiteY95" fmla="*/ 218841 h 2551733"/>
              <a:gd name="connsiteX96" fmla="*/ 634711 w 3646935"/>
              <a:gd name="connsiteY96" fmla="*/ 242287 h 2551733"/>
              <a:gd name="connsiteX97" fmla="*/ 1928157 w 3646935"/>
              <a:gd name="connsiteY97" fmla="*/ 144594 h 2551733"/>
              <a:gd name="connsiteX98" fmla="*/ 2526034 w 3646935"/>
              <a:gd name="connsiteY98" fmla="*/ 19548 h 2551733"/>
              <a:gd name="connsiteX99" fmla="*/ 2615911 w 3646935"/>
              <a:gd name="connsiteY99" fmla="*/ 3917 h 2551733"/>
              <a:gd name="connsiteX100" fmla="*/ 2627634 w 3646935"/>
              <a:gd name="connsiteY100" fmla="*/ 10 h 2551733"/>
              <a:gd name="connsiteX101" fmla="*/ 2397080 w 3646935"/>
              <a:gd name="connsiteY101" fmla="*/ 15641 h 2551733"/>
              <a:gd name="connsiteX102" fmla="*/ 1568649 w 3646935"/>
              <a:gd name="connsiteY102" fmla="*/ 183671 h 2551733"/>
              <a:gd name="connsiteX103" fmla="*/ 1240403 w 3646935"/>
              <a:gd name="connsiteY103" fmla="*/ 293087 h 2551733"/>
              <a:gd name="connsiteX104" fmla="*/ 1232588 w 3646935"/>
              <a:gd name="connsiteY104" fmla="*/ 320441 h 2551733"/>
              <a:gd name="connsiteX105" fmla="*/ 1256034 w 3646935"/>
              <a:gd name="connsiteY105" fmla="*/ 336071 h 2551733"/>
              <a:gd name="connsiteX106" fmla="*/ 1392803 w 3646935"/>
              <a:gd name="connsiteY106" fmla="*/ 367333 h 2551733"/>
              <a:gd name="connsiteX107" fmla="*/ 1638988 w 3646935"/>
              <a:gd name="connsiteY107" fmla="*/ 410317 h 2551733"/>
              <a:gd name="connsiteX108" fmla="*/ 2690157 w 3646935"/>
              <a:gd name="connsiteY108" fmla="*/ 457210 h 2551733"/>
              <a:gd name="connsiteX109" fmla="*/ 2717511 w 3646935"/>
              <a:gd name="connsiteY109" fmla="*/ 476748 h 2551733"/>
              <a:gd name="connsiteX110" fmla="*/ 2678434 w 3646935"/>
              <a:gd name="connsiteY110" fmla="*/ 488471 h 2551733"/>
              <a:gd name="connsiteX111" fmla="*/ 2256403 w 3646935"/>
              <a:gd name="connsiteY111" fmla="*/ 613517 h 2551733"/>
              <a:gd name="connsiteX112" fmla="*/ 1631172 w 3646935"/>
              <a:gd name="connsiteY112" fmla="*/ 742471 h 2551733"/>
              <a:gd name="connsiteX113" fmla="*/ 1310742 w 3646935"/>
              <a:gd name="connsiteY113" fmla="*/ 883148 h 2551733"/>
              <a:gd name="connsiteX114" fmla="*/ 1299019 w 3646935"/>
              <a:gd name="connsiteY114" fmla="*/ 902687 h 2551733"/>
              <a:gd name="connsiteX115" fmla="*/ 1310742 w 3646935"/>
              <a:gd name="connsiteY115" fmla="*/ 910502 h 2551733"/>
              <a:gd name="connsiteX116" fmla="*/ 1427972 w 3646935"/>
              <a:gd name="connsiteY116" fmla="*/ 922225 h 2551733"/>
              <a:gd name="connsiteX117" fmla="*/ 1619449 w 3646935"/>
              <a:gd name="connsiteY117" fmla="*/ 933948 h 2551733"/>
              <a:gd name="connsiteX118" fmla="*/ 2557296 w 3646935"/>
              <a:gd name="connsiteY118" fmla="*/ 945671 h 2551733"/>
              <a:gd name="connsiteX119" fmla="*/ 2291572 w 3646935"/>
              <a:gd name="connsiteY119" fmla="*/ 980841 h 2551733"/>
              <a:gd name="connsiteX120" fmla="*/ 1533480 w 3646935"/>
              <a:gd name="connsiteY120" fmla="*/ 1023825 h 2551733"/>
              <a:gd name="connsiteX121" fmla="*/ 1470957 w 3646935"/>
              <a:gd name="connsiteY121" fmla="*/ 1035548 h 2551733"/>
              <a:gd name="connsiteX122" fmla="*/ 1455326 w 3646935"/>
              <a:gd name="connsiteY122" fmla="*/ 1043364 h 2551733"/>
              <a:gd name="connsiteX123" fmla="*/ 1510034 w 3646935"/>
              <a:gd name="connsiteY123" fmla="*/ 1051179 h 2551733"/>
              <a:gd name="connsiteX124" fmla="*/ 2670619 w 3646935"/>
              <a:gd name="connsiteY124" fmla="*/ 1055087 h 2551733"/>
              <a:gd name="connsiteX125" fmla="*/ 2443972 w 3646935"/>
              <a:gd name="connsiteY125" fmla="*/ 1082441 h 2551733"/>
              <a:gd name="connsiteX126" fmla="*/ 2061019 w 3646935"/>
              <a:gd name="connsiteY126" fmla="*/ 1094164 h 2551733"/>
              <a:gd name="connsiteX127" fmla="*/ 1435788 w 3646935"/>
              <a:gd name="connsiteY127" fmla="*/ 1129333 h 2551733"/>
              <a:gd name="connsiteX128" fmla="*/ 1310742 w 3646935"/>
              <a:gd name="connsiteY128" fmla="*/ 1164502 h 2551733"/>
              <a:gd name="connsiteX129" fmla="*/ 1216957 w 3646935"/>
              <a:gd name="connsiteY129" fmla="*/ 1187948 h 2551733"/>
              <a:gd name="connsiteX130" fmla="*/ 1279480 w 3646935"/>
              <a:gd name="connsiteY130" fmla="*/ 1199671 h 2551733"/>
              <a:gd name="connsiteX131" fmla="*/ 1779665 w 3646935"/>
              <a:gd name="connsiteY131" fmla="*/ 1258287 h 2551733"/>
              <a:gd name="connsiteX132" fmla="*/ 2471326 w 3646935"/>
              <a:gd name="connsiteY132" fmla="*/ 1266102 h 2551733"/>
              <a:gd name="connsiteX133" fmla="*/ 1928157 w 3646935"/>
              <a:gd name="connsiteY133" fmla="*/ 1355979 h 2551733"/>
              <a:gd name="connsiteX134" fmla="*/ 1599911 w 3646935"/>
              <a:gd name="connsiteY134" fmla="*/ 1414594 h 2551733"/>
              <a:gd name="connsiteX135" fmla="*/ 1213049 w 3646935"/>
              <a:gd name="connsiteY135" fmla="*/ 1465394 h 2551733"/>
              <a:gd name="connsiteX136" fmla="*/ 919972 w 3646935"/>
              <a:gd name="connsiteY136" fmla="*/ 1527917 h 2551733"/>
              <a:gd name="connsiteX137" fmla="*/ 2557296 w 3646935"/>
              <a:gd name="connsiteY137" fmla="*/ 1547456 h 2551733"/>
              <a:gd name="connsiteX138" fmla="*/ 2006311 w 3646935"/>
              <a:gd name="connsiteY138" fmla="*/ 1586533 h 2551733"/>
              <a:gd name="connsiteX139" fmla="*/ 1271665 w 3646935"/>
              <a:gd name="connsiteY139" fmla="*/ 1621702 h 2551733"/>
              <a:gd name="connsiteX140" fmla="*/ 1048926 w 3646935"/>
              <a:gd name="connsiteY140" fmla="*/ 1676410 h 2551733"/>
              <a:gd name="connsiteX141" fmla="*/ 1021572 w 3646935"/>
              <a:gd name="connsiteY141" fmla="*/ 1684225 h 2551733"/>
              <a:gd name="connsiteX142" fmla="*/ 1170065 w 3646935"/>
              <a:gd name="connsiteY142" fmla="*/ 1664687 h 2551733"/>
              <a:gd name="connsiteX143" fmla="*/ 1814834 w 3646935"/>
              <a:gd name="connsiteY143" fmla="*/ 1621702 h 2551733"/>
              <a:gd name="connsiteX144" fmla="*/ 2033665 w 3646935"/>
              <a:gd name="connsiteY144" fmla="*/ 1578717 h 2551733"/>
              <a:gd name="connsiteX145" fmla="*/ 2307203 w 3646935"/>
              <a:gd name="connsiteY145" fmla="*/ 1555271 h 2551733"/>
              <a:gd name="connsiteX146" fmla="*/ 970772 w 3646935"/>
              <a:gd name="connsiteY146" fmla="*/ 1566994 h 2551733"/>
              <a:gd name="connsiteX147" fmla="*/ 1834372 w 3646935"/>
              <a:gd name="connsiteY147" fmla="*/ 1414594 h 2551733"/>
              <a:gd name="connsiteX148" fmla="*/ 2162619 w 3646935"/>
              <a:gd name="connsiteY148" fmla="*/ 1344256 h 2551733"/>
              <a:gd name="connsiteX149" fmla="*/ 2486957 w 3646935"/>
              <a:gd name="connsiteY149" fmla="*/ 1297364 h 2551733"/>
              <a:gd name="connsiteX150" fmla="*/ 2408803 w 3646935"/>
              <a:gd name="connsiteY150" fmla="*/ 1355979 h 2551733"/>
              <a:gd name="connsiteX151" fmla="*/ 1850003 w 3646935"/>
              <a:gd name="connsiteY151" fmla="*/ 1469302 h 2551733"/>
              <a:gd name="connsiteX152" fmla="*/ 1435788 w 3646935"/>
              <a:gd name="connsiteY152" fmla="*/ 1649056 h 2551733"/>
              <a:gd name="connsiteX153" fmla="*/ 1384988 w 3646935"/>
              <a:gd name="connsiteY153" fmla="*/ 1688133 h 2551733"/>
              <a:gd name="connsiteX154" fmla="*/ 1377172 w 3646935"/>
              <a:gd name="connsiteY154" fmla="*/ 1715487 h 2551733"/>
              <a:gd name="connsiteX155" fmla="*/ 1392803 w 3646935"/>
              <a:gd name="connsiteY155" fmla="*/ 1735025 h 2551733"/>
              <a:gd name="connsiteX156" fmla="*/ 1498311 w 3646935"/>
              <a:gd name="connsiteY156" fmla="*/ 1774102 h 2551733"/>
              <a:gd name="connsiteX157" fmla="*/ 1670249 w 3646935"/>
              <a:gd name="connsiteY157" fmla="*/ 1809271 h 2551733"/>
              <a:gd name="connsiteX158" fmla="*/ 2178249 w 3646935"/>
              <a:gd name="connsiteY158" fmla="*/ 1875702 h 2551733"/>
              <a:gd name="connsiteX159" fmla="*/ 2455696 w 3646935"/>
              <a:gd name="connsiteY159" fmla="*/ 1891333 h 2551733"/>
              <a:gd name="connsiteX160" fmla="*/ 2502588 w 3646935"/>
              <a:gd name="connsiteY160" fmla="*/ 1895241 h 2551733"/>
              <a:gd name="connsiteX161" fmla="*/ 2322834 w 3646935"/>
              <a:gd name="connsiteY161" fmla="*/ 1918687 h 2551733"/>
              <a:gd name="connsiteX162" fmla="*/ 2100096 w 3646935"/>
              <a:gd name="connsiteY162" fmla="*/ 1930410 h 2551733"/>
              <a:gd name="connsiteX163" fmla="*/ 1439696 w 3646935"/>
              <a:gd name="connsiteY163" fmla="*/ 2012471 h 2551733"/>
              <a:gd name="connsiteX164" fmla="*/ 1338096 w 3646935"/>
              <a:gd name="connsiteY164" fmla="*/ 2059364 h 2551733"/>
              <a:gd name="connsiteX165" fmla="*/ 1361542 w 3646935"/>
              <a:gd name="connsiteY165" fmla="*/ 2067179 h 2551733"/>
              <a:gd name="connsiteX166" fmla="*/ 1775757 w 3646935"/>
              <a:gd name="connsiteY166" fmla="*/ 2133610 h 2551733"/>
              <a:gd name="connsiteX167" fmla="*/ 2283757 w 3646935"/>
              <a:gd name="connsiteY167" fmla="*/ 2200041 h 2551733"/>
              <a:gd name="connsiteX168" fmla="*/ 2451788 w 3646935"/>
              <a:gd name="connsiteY168" fmla="*/ 2215671 h 2551733"/>
              <a:gd name="connsiteX169" fmla="*/ 2455696 w 3646935"/>
              <a:gd name="connsiteY169" fmla="*/ 2239117 h 2551733"/>
              <a:gd name="connsiteX170" fmla="*/ 1463142 w 3646935"/>
              <a:gd name="connsiteY170" fmla="*/ 2246933 h 2551733"/>
              <a:gd name="connsiteX171" fmla="*/ 1244311 w 3646935"/>
              <a:gd name="connsiteY171" fmla="*/ 2289917 h 2551733"/>
              <a:gd name="connsiteX172" fmla="*/ 1205234 w 3646935"/>
              <a:gd name="connsiteY172" fmla="*/ 2301641 h 2551733"/>
              <a:gd name="connsiteX173" fmla="*/ 2623726 w 3646935"/>
              <a:gd name="connsiteY173" fmla="*/ 2309456 h 2551733"/>
              <a:gd name="connsiteX174" fmla="*/ 1482680 w 3646935"/>
              <a:gd name="connsiteY174" fmla="*/ 2387610 h 2551733"/>
              <a:gd name="connsiteX175" fmla="*/ 1361542 w 3646935"/>
              <a:gd name="connsiteY175" fmla="*/ 2403241 h 2551733"/>
              <a:gd name="connsiteX176" fmla="*/ 1322465 w 3646935"/>
              <a:gd name="connsiteY176" fmla="*/ 2422779 h 2551733"/>
              <a:gd name="connsiteX177" fmla="*/ 1384988 w 3646935"/>
              <a:gd name="connsiteY177" fmla="*/ 2438410 h 2551733"/>
              <a:gd name="connsiteX178" fmla="*/ 1599911 w 3646935"/>
              <a:gd name="connsiteY178" fmla="*/ 2473579 h 2551733"/>
              <a:gd name="connsiteX179" fmla="*/ 2205603 w 3646935"/>
              <a:gd name="connsiteY179" fmla="*/ 2500933 h 2551733"/>
              <a:gd name="connsiteX180" fmla="*/ 1713234 w 3646935"/>
              <a:gd name="connsiteY180" fmla="*/ 2524379 h 2551733"/>
              <a:gd name="connsiteX181" fmla="*/ 1635080 w 3646935"/>
              <a:gd name="connsiteY181" fmla="*/ 2536102 h 2551733"/>
              <a:gd name="connsiteX182" fmla="*/ 1572557 w 3646935"/>
              <a:gd name="connsiteY182" fmla="*/ 2551733 h 2551733"/>
              <a:gd name="connsiteX183" fmla="*/ 2096188 w 3646935"/>
              <a:gd name="connsiteY183" fmla="*/ 2532194 h 2551733"/>
              <a:gd name="connsiteX184" fmla="*/ 2455696 w 3646935"/>
              <a:gd name="connsiteY184" fmla="*/ 2465764 h 2551733"/>
              <a:gd name="connsiteX185" fmla="*/ 2533849 w 3646935"/>
              <a:gd name="connsiteY185" fmla="*/ 2446225 h 2551733"/>
              <a:gd name="connsiteX186" fmla="*/ 1982865 w 3646935"/>
              <a:gd name="connsiteY186" fmla="*/ 2434502 h 2551733"/>
              <a:gd name="connsiteX187" fmla="*/ 1764034 w 3646935"/>
              <a:gd name="connsiteY187" fmla="*/ 2395425 h 2551733"/>
              <a:gd name="connsiteX188" fmla="*/ 1537388 w 3646935"/>
              <a:gd name="connsiteY188" fmla="*/ 2375887 h 2551733"/>
              <a:gd name="connsiteX189" fmla="*/ 1756219 w 3646935"/>
              <a:gd name="connsiteY189" fmla="*/ 2313364 h 2551733"/>
              <a:gd name="connsiteX190" fmla="*/ 2100096 w 3646935"/>
              <a:gd name="connsiteY190" fmla="*/ 2254748 h 2551733"/>
              <a:gd name="connsiteX191" fmla="*/ 2658896 w 3646935"/>
              <a:gd name="connsiteY191" fmla="*/ 2153148 h 2551733"/>
              <a:gd name="connsiteX192" fmla="*/ 2838649 w 3646935"/>
              <a:gd name="connsiteY192" fmla="*/ 2114071 h 2551733"/>
              <a:gd name="connsiteX193" fmla="*/ 2729234 w 3646935"/>
              <a:gd name="connsiteY193" fmla="*/ 2102348 h 2551733"/>
              <a:gd name="connsiteX194" fmla="*/ 880896 w 3646935"/>
              <a:gd name="connsiteY194" fmla="*/ 2125794 h 2551733"/>
              <a:gd name="connsiteX195" fmla="*/ 970772 w 3646935"/>
              <a:gd name="connsiteY195" fmla="*/ 2133610 h 2551733"/>
              <a:gd name="connsiteX196" fmla="*/ 1424065 w 3646935"/>
              <a:gd name="connsiteY196" fmla="*/ 2059364 h 2551733"/>
              <a:gd name="connsiteX197" fmla="*/ 2510403 w 3646935"/>
              <a:gd name="connsiteY197" fmla="*/ 2028102 h 2551733"/>
              <a:gd name="connsiteX198" fmla="*/ 2674526 w 3646935"/>
              <a:gd name="connsiteY198" fmla="*/ 2020287 h 2551733"/>
              <a:gd name="connsiteX199" fmla="*/ 2608096 w 3646935"/>
              <a:gd name="connsiteY199" fmla="*/ 2008564 h 2551733"/>
              <a:gd name="connsiteX200" fmla="*/ 2287665 w 3646935"/>
              <a:gd name="connsiteY200" fmla="*/ 1989025 h 2551733"/>
              <a:gd name="connsiteX201" fmla="*/ 1842188 w 3646935"/>
              <a:gd name="connsiteY201" fmla="*/ 1965579 h 2551733"/>
              <a:gd name="connsiteX202" fmla="*/ 677696 w 3646935"/>
              <a:gd name="connsiteY202" fmla="*/ 1938225 h 2551733"/>
              <a:gd name="connsiteX203" fmla="*/ 1080188 w 3646935"/>
              <a:gd name="connsiteY203" fmla="*/ 1805364 h 2551733"/>
              <a:gd name="connsiteX204" fmla="*/ 1373265 w 3646935"/>
              <a:gd name="connsiteY204" fmla="*/ 1758471 h 2551733"/>
              <a:gd name="connsiteX205" fmla="*/ 1553019 w 3646935"/>
              <a:gd name="connsiteY205" fmla="*/ 1699856 h 2551733"/>
              <a:gd name="connsiteX206" fmla="*/ 1752311 w 3646935"/>
              <a:gd name="connsiteY206" fmla="*/ 1602164 h 2551733"/>
              <a:gd name="connsiteX207" fmla="*/ 1764034 w 3646935"/>
              <a:gd name="connsiteY207" fmla="*/ 1582625 h 2551733"/>
              <a:gd name="connsiteX208" fmla="*/ 1721049 w 3646935"/>
              <a:gd name="connsiteY208" fmla="*/ 1531825 h 2551733"/>
              <a:gd name="connsiteX209" fmla="*/ 1592096 w 3646935"/>
              <a:gd name="connsiteY209" fmla="*/ 1465394 h 2551733"/>
              <a:gd name="connsiteX210" fmla="*/ 1502219 w 3646935"/>
              <a:gd name="connsiteY210" fmla="*/ 1441948 h 2551733"/>
              <a:gd name="connsiteX211" fmla="*/ 1459234 w 3646935"/>
              <a:gd name="connsiteY211" fmla="*/ 1438041 h 2551733"/>
              <a:gd name="connsiteX212" fmla="*/ 1392803 w 3646935"/>
              <a:gd name="connsiteY212" fmla="*/ 1426317 h 2551733"/>
              <a:gd name="connsiteX213" fmla="*/ 1424065 w 3646935"/>
              <a:gd name="connsiteY213" fmla="*/ 1418502 h 2551733"/>
              <a:gd name="connsiteX214" fmla="*/ 1638988 w 3646935"/>
              <a:gd name="connsiteY214" fmla="*/ 1387241 h 2551733"/>
              <a:gd name="connsiteX215" fmla="*/ 1920342 w 3646935"/>
              <a:gd name="connsiteY215" fmla="*/ 1332533 h 2551733"/>
              <a:gd name="connsiteX216" fmla="*/ 1744496 w 3646935"/>
              <a:gd name="connsiteY216" fmla="*/ 1367702 h 2551733"/>
              <a:gd name="connsiteX217" fmla="*/ 1525665 w 3646935"/>
              <a:gd name="connsiteY217" fmla="*/ 1410687 h 2551733"/>
              <a:gd name="connsiteX218" fmla="*/ 1474865 w 3646935"/>
              <a:gd name="connsiteY218" fmla="*/ 1438041 h 2551733"/>
              <a:gd name="connsiteX219" fmla="*/ 1467049 w 3646935"/>
              <a:gd name="connsiteY219" fmla="*/ 1469302 h 2551733"/>
              <a:gd name="connsiteX220" fmla="*/ 1537388 w 3646935"/>
              <a:gd name="connsiteY220" fmla="*/ 1484933 h 2551733"/>
              <a:gd name="connsiteX221" fmla="*/ 2490865 w 3646935"/>
              <a:gd name="connsiteY221" fmla="*/ 1477117 h 2551733"/>
              <a:gd name="connsiteX222" fmla="*/ 2569019 w 3646935"/>
              <a:gd name="connsiteY222" fmla="*/ 1449764 h 2551733"/>
              <a:gd name="connsiteX223" fmla="*/ 1404526 w 3646935"/>
              <a:gd name="connsiteY223" fmla="*/ 1461487 h 2551733"/>
              <a:gd name="connsiteX224" fmla="*/ 1334188 w 3646935"/>
              <a:gd name="connsiteY224" fmla="*/ 1488841 h 2551733"/>
              <a:gd name="connsiteX225" fmla="*/ 1560834 w 3646935"/>
              <a:gd name="connsiteY225" fmla="*/ 1477117 h 2551733"/>
              <a:gd name="connsiteX226" fmla="*/ 1810926 w 3646935"/>
              <a:gd name="connsiteY226" fmla="*/ 1430225 h 2551733"/>
              <a:gd name="connsiteX227" fmla="*/ 2182157 w 3646935"/>
              <a:gd name="connsiteY227" fmla="*/ 1371610 h 2551733"/>
              <a:gd name="connsiteX228" fmla="*/ 2432249 w 3646935"/>
              <a:gd name="connsiteY228" fmla="*/ 1316902 h 2551733"/>
              <a:gd name="connsiteX229" fmla="*/ 2803480 w 3646935"/>
              <a:gd name="connsiteY229" fmla="*/ 1246564 h 2551733"/>
              <a:gd name="connsiteX230" fmla="*/ 2823019 w 3646935"/>
              <a:gd name="connsiteY230" fmla="*/ 1238748 h 2551733"/>
              <a:gd name="connsiteX231" fmla="*/ 2795665 w 3646935"/>
              <a:gd name="connsiteY231" fmla="*/ 1227025 h 2551733"/>
              <a:gd name="connsiteX232" fmla="*/ 2709696 w 3646935"/>
              <a:gd name="connsiteY232" fmla="*/ 1219210 h 2551733"/>
              <a:gd name="connsiteX233" fmla="*/ 2447880 w 3646935"/>
              <a:gd name="connsiteY233" fmla="*/ 1211394 h 2551733"/>
              <a:gd name="connsiteX234" fmla="*/ 1787480 w 3646935"/>
              <a:gd name="connsiteY234" fmla="*/ 1250471 h 2551733"/>
              <a:gd name="connsiteX235" fmla="*/ 1721049 w 3646935"/>
              <a:gd name="connsiteY235" fmla="*/ 1262194 h 2551733"/>
              <a:gd name="connsiteX236" fmla="*/ 2287665 w 3646935"/>
              <a:gd name="connsiteY236" fmla="*/ 1164502 h 2551733"/>
              <a:gd name="connsiteX237" fmla="*/ 2506496 w 3646935"/>
              <a:gd name="connsiteY237" fmla="*/ 1133241 h 2551733"/>
              <a:gd name="connsiteX238" fmla="*/ 2729234 w 3646935"/>
              <a:gd name="connsiteY238" fmla="*/ 1058994 h 2551733"/>
              <a:gd name="connsiteX239" fmla="*/ 2787849 w 3646935"/>
              <a:gd name="connsiteY239" fmla="*/ 1035548 h 2551733"/>
              <a:gd name="connsiteX240" fmla="*/ 2694065 w 3646935"/>
              <a:gd name="connsiteY240" fmla="*/ 1008194 h 2551733"/>
              <a:gd name="connsiteX241" fmla="*/ 2514311 w 3646935"/>
              <a:gd name="connsiteY241" fmla="*/ 988656 h 2551733"/>
              <a:gd name="connsiteX242" fmla="*/ 1107542 w 3646935"/>
              <a:gd name="connsiteY242" fmla="*/ 1027733 h 2551733"/>
              <a:gd name="connsiteX243" fmla="*/ 955142 w 3646935"/>
              <a:gd name="connsiteY243" fmla="*/ 1055087 h 2551733"/>
              <a:gd name="connsiteX244" fmla="*/ 900434 w 3646935"/>
              <a:gd name="connsiteY244" fmla="*/ 1066810 h 2551733"/>
              <a:gd name="connsiteX245" fmla="*/ 943419 w 3646935"/>
              <a:gd name="connsiteY245" fmla="*/ 1062902 h 2551733"/>
              <a:gd name="connsiteX246" fmla="*/ 1123172 w 3646935"/>
              <a:gd name="connsiteY246" fmla="*/ 1039456 h 2551733"/>
              <a:gd name="connsiteX247" fmla="*/ 1603819 w 3646935"/>
              <a:gd name="connsiteY247" fmla="*/ 965210 h 2551733"/>
              <a:gd name="connsiteX248" fmla="*/ 1822649 w 3646935"/>
              <a:gd name="connsiteY248" fmla="*/ 918317 h 2551733"/>
              <a:gd name="connsiteX249" fmla="*/ 1834372 w 3646935"/>
              <a:gd name="connsiteY249" fmla="*/ 914410 h 2551733"/>
              <a:gd name="connsiteX250" fmla="*/ 1005942 w 3646935"/>
              <a:gd name="connsiteY250" fmla="*/ 937856 h 2551733"/>
              <a:gd name="connsiteX251" fmla="*/ 896526 w 3646935"/>
              <a:gd name="connsiteY251" fmla="*/ 961302 h 2551733"/>
              <a:gd name="connsiteX252" fmla="*/ 834003 w 3646935"/>
              <a:gd name="connsiteY252" fmla="*/ 980841 h 2551733"/>
              <a:gd name="connsiteX253" fmla="*/ 869172 w 3646935"/>
              <a:gd name="connsiteY253" fmla="*/ 984748 h 2551733"/>
              <a:gd name="connsiteX254" fmla="*/ 1084096 w 3646935"/>
              <a:gd name="connsiteY254" fmla="*/ 969117 h 2551733"/>
              <a:gd name="connsiteX255" fmla="*/ 1373265 w 3646935"/>
              <a:gd name="connsiteY255" fmla="*/ 945671 h 2551733"/>
              <a:gd name="connsiteX256" fmla="*/ 2033665 w 3646935"/>
              <a:gd name="connsiteY256" fmla="*/ 902687 h 2551733"/>
              <a:gd name="connsiteX257" fmla="*/ 2322834 w 3646935"/>
              <a:gd name="connsiteY257" fmla="*/ 906594 h 2551733"/>
              <a:gd name="connsiteX258" fmla="*/ 2213419 w 3646935"/>
              <a:gd name="connsiteY258" fmla="*/ 922225 h 2551733"/>
              <a:gd name="connsiteX259" fmla="*/ 1764034 w 3646935"/>
              <a:gd name="connsiteY259" fmla="*/ 992564 h 2551733"/>
              <a:gd name="connsiteX260" fmla="*/ 1431880 w 3646935"/>
              <a:gd name="connsiteY260" fmla="*/ 1062902 h 2551733"/>
              <a:gd name="connsiteX261" fmla="*/ 1381080 w 3646935"/>
              <a:gd name="connsiteY261" fmla="*/ 1090256 h 2551733"/>
              <a:gd name="connsiteX262" fmla="*/ 1982865 w 3646935"/>
              <a:gd name="connsiteY262" fmla="*/ 1066810 h 2551733"/>
              <a:gd name="connsiteX263" fmla="*/ 2311111 w 3646935"/>
              <a:gd name="connsiteY263" fmla="*/ 996471 h 2551733"/>
              <a:gd name="connsiteX264" fmla="*/ 3010588 w 3646935"/>
              <a:gd name="connsiteY264" fmla="*/ 742471 h 2551733"/>
              <a:gd name="connsiteX265" fmla="*/ 3018403 w 3646935"/>
              <a:gd name="connsiteY265" fmla="*/ 722933 h 2551733"/>
              <a:gd name="connsiteX266" fmla="*/ 2951972 w 3646935"/>
              <a:gd name="connsiteY266" fmla="*/ 676041 h 2551733"/>
              <a:gd name="connsiteX267" fmla="*/ 2768311 w 3646935"/>
              <a:gd name="connsiteY267" fmla="*/ 640871 h 2551733"/>
              <a:gd name="connsiteX268" fmla="*/ 2061019 w 3646935"/>
              <a:gd name="connsiteY268" fmla="*/ 586164 h 2551733"/>
              <a:gd name="connsiteX269" fmla="*/ 955142 w 3646935"/>
              <a:gd name="connsiteY269" fmla="*/ 590071 h 2551733"/>
              <a:gd name="connsiteX270" fmla="*/ 1088003 w 3646935"/>
              <a:gd name="connsiteY270" fmla="*/ 574441 h 2551733"/>
              <a:gd name="connsiteX271" fmla="*/ 1478772 w 3646935"/>
              <a:gd name="connsiteY271" fmla="*/ 511917 h 2551733"/>
              <a:gd name="connsiteX272" fmla="*/ 1697603 w 3646935"/>
              <a:gd name="connsiteY272" fmla="*/ 461117 h 2551733"/>
              <a:gd name="connsiteX273" fmla="*/ 2225142 w 3646935"/>
              <a:gd name="connsiteY273" fmla="*/ 359517 h 2551733"/>
              <a:gd name="connsiteX274" fmla="*/ 2350188 w 3646935"/>
              <a:gd name="connsiteY274" fmla="*/ 336071 h 2551733"/>
              <a:gd name="connsiteX275" fmla="*/ 1670249 w 3646935"/>
              <a:gd name="connsiteY275" fmla="*/ 343887 h 2551733"/>
              <a:gd name="connsiteX276" fmla="*/ 1631172 w 3646935"/>
              <a:gd name="connsiteY276" fmla="*/ 382964 h 2551733"/>
              <a:gd name="connsiteX277" fmla="*/ 2338465 w 3646935"/>
              <a:gd name="connsiteY277" fmla="*/ 359517 h 2551733"/>
              <a:gd name="connsiteX278" fmla="*/ 2526034 w 3646935"/>
              <a:gd name="connsiteY278" fmla="*/ 320441 h 2551733"/>
              <a:gd name="connsiteX279" fmla="*/ 2576834 w 3646935"/>
              <a:gd name="connsiteY279" fmla="*/ 308717 h 2551733"/>
              <a:gd name="connsiteX280" fmla="*/ 2018034 w 3646935"/>
              <a:gd name="connsiteY280" fmla="*/ 312625 h 2551733"/>
              <a:gd name="connsiteX281" fmla="*/ 1908619 w 3646935"/>
              <a:gd name="connsiteY281" fmla="*/ 336071 h 2551733"/>
              <a:gd name="connsiteX282" fmla="*/ 1818742 w 3646935"/>
              <a:gd name="connsiteY282" fmla="*/ 347794 h 2551733"/>
              <a:gd name="connsiteX283" fmla="*/ 1807019 w 3646935"/>
              <a:gd name="connsiteY283" fmla="*/ 351702 h 2551733"/>
              <a:gd name="connsiteX284" fmla="*/ 1982865 w 3646935"/>
              <a:gd name="connsiteY284" fmla="*/ 336071 h 2551733"/>
              <a:gd name="connsiteX285" fmla="*/ 2182157 w 3646935"/>
              <a:gd name="connsiteY285" fmla="*/ 296994 h 2551733"/>
              <a:gd name="connsiteX286" fmla="*/ 2272034 w 3646935"/>
              <a:gd name="connsiteY286" fmla="*/ 281364 h 2551733"/>
              <a:gd name="connsiteX287" fmla="*/ 2385357 w 3646935"/>
              <a:gd name="connsiteY287" fmla="*/ 250102 h 2551733"/>
              <a:gd name="connsiteX288" fmla="*/ 1627265 w 3646935"/>
              <a:gd name="connsiteY288" fmla="*/ 261825 h 2551733"/>
              <a:gd name="connsiteX289" fmla="*/ 1334188 w 3646935"/>
              <a:gd name="connsiteY289" fmla="*/ 304810 h 2551733"/>
              <a:gd name="connsiteX290" fmla="*/ 1299019 w 3646935"/>
              <a:gd name="connsiteY290" fmla="*/ 324348 h 2551733"/>
              <a:gd name="connsiteX291" fmla="*/ 1646803 w 3646935"/>
              <a:gd name="connsiteY291" fmla="*/ 296994 h 2551733"/>
              <a:gd name="connsiteX292" fmla="*/ 1756219 w 3646935"/>
              <a:gd name="connsiteY292" fmla="*/ 277456 h 2551733"/>
              <a:gd name="connsiteX293" fmla="*/ 1810926 w 3646935"/>
              <a:gd name="connsiteY293" fmla="*/ 261825 h 2551733"/>
              <a:gd name="connsiteX294" fmla="*/ 1830465 w 3646935"/>
              <a:gd name="connsiteY294" fmla="*/ 257917 h 2551733"/>
              <a:gd name="connsiteX295" fmla="*/ 1607726 w 3646935"/>
              <a:gd name="connsiteY295" fmla="*/ 261825 h 2551733"/>
              <a:gd name="connsiteX296" fmla="*/ 1381080 w 3646935"/>
              <a:gd name="connsiteY296" fmla="*/ 296994 h 2551733"/>
              <a:gd name="connsiteX297" fmla="*/ 1310742 w 3646935"/>
              <a:gd name="connsiteY297" fmla="*/ 308717 h 2551733"/>
              <a:gd name="connsiteX298" fmla="*/ 1263849 w 3646935"/>
              <a:gd name="connsiteY298" fmla="*/ 320441 h 2551733"/>
              <a:gd name="connsiteX299" fmla="*/ 1635080 w 3646935"/>
              <a:gd name="connsiteY299" fmla="*/ 289179 h 2551733"/>
              <a:gd name="connsiteX300" fmla="*/ 1947696 w 3646935"/>
              <a:gd name="connsiteY300" fmla="*/ 230564 h 2551733"/>
              <a:gd name="connsiteX301" fmla="*/ 2146988 w 3646935"/>
              <a:gd name="connsiteY301" fmla="*/ 203210 h 2551733"/>
              <a:gd name="connsiteX302" fmla="*/ 2397080 w 3646935"/>
              <a:gd name="connsiteY302" fmla="*/ 156317 h 2551733"/>
              <a:gd name="connsiteX303" fmla="*/ 2295480 w 3646935"/>
              <a:gd name="connsiteY303" fmla="*/ 160225 h 2551733"/>
              <a:gd name="connsiteX304" fmla="*/ 2150896 w 3646935"/>
              <a:gd name="connsiteY304" fmla="*/ 183671 h 2551733"/>
              <a:gd name="connsiteX305" fmla="*/ 1982865 w 3646935"/>
              <a:gd name="connsiteY305" fmla="*/ 226656 h 2551733"/>
              <a:gd name="connsiteX306" fmla="*/ 1955511 w 3646935"/>
              <a:gd name="connsiteY306" fmla="*/ 242287 h 2551733"/>
              <a:gd name="connsiteX307" fmla="*/ 1943788 w 3646935"/>
              <a:gd name="connsiteY307" fmla="*/ 250102 h 2551733"/>
              <a:gd name="connsiteX308" fmla="*/ 1959419 w 3646935"/>
              <a:gd name="connsiteY308" fmla="*/ 254010 h 2551733"/>
              <a:gd name="connsiteX309" fmla="*/ 2061019 w 3646935"/>
              <a:gd name="connsiteY309" fmla="*/ 269641 h 2551733"/>
              <a:gd name="connsiteX310" fmla="*/ 2322834 w 3646935"/>
              <a:gd name="connsiteY310" fmla="*/ 273548 h 2551733"/>
              <a:gd name="connsiteX311" fmla="*/ 1807019 w 3646935"/>
              <a:gd name="connsiteY311" fmla="*/ 375148 h 2551733"/>
              <a:gd name="connsiteX312" fmla="*/ 1517849 w 3646935"/>
              <a:gd name="connsiteY312" fmla="*/ 429856 h 2551733"/>
              <a:gd name="connsiteX313" fmla="*/ 1474865 w 3646935"/>
              <a:gd name="connsiteY313" fmla="*/ 445487 h 2551733"/>
              <a:gd name="connsiteX314" fmla="*/ 1588188 w 3646935"/>
              <a:gd name="connsiteY314" fmla="*/ 461117 h 2551733"/>
              <a:gd name="connsiteX315" fmla="*/ 2205603 w 3646935"/>
              <a:gd name="connsiteY315" fmla="*/ 437671 h 2551733"/>
              <a:gd name="connsiteX316" fmla="*/ 2393172 w 3646935"/>
              <a:gd name="connsiteY316" fmla="*/ 398594 h 2551733"/>
              <a:gd name="connsiteX317" fmla="*/ 2455696 w 3646935"/>
              <a:gd name="connsiteY317" fmla="*/ 386871 h 2551733"/>
              <a:gd name="connsiteX318" fmla="*/ 2467419 w 3646935"/>
              <a:gd name="connsiteY318" fmla="*/ 382964 h 2551733"/>
              <a:gd name="connsiteX319" fmla="*/ 2053203 w 3646935"/>
              <a:gd name="connsiteY319" fmla="*/ 386871 h 2551733"/>
              <a:gd name="connsiteX320" fmla="*/ 1810926 w 3646935"/>
              <a:gd name="connsiteY320" fmla="*/ 410317 h 2551733"/>
              <a:gd name="connsiteX321" fmla="*/ 1576465 w 3646935"/>
              <a:gd name="connsiteY321" fmla="*/ 465025 h 2551733"/>
              <a:gd name="connsiteX322" fmla="*/ 2107911 w 3646935"/>
              <a:gd name="connsiteY322" fmla="*/ 449394 h 2551733"/>
              <a:gd name="connsiteX323" fmla="*/ 2213419 w 3646935"/>
              <a:gd name="connsiteY323" fmla="*/ 433764 h 2551733"/>
              <a:gd name="connsiteX324" fmla="*/ 2334557 w 3646935"/>
              <a:gd name="connsiteY324" fmla="*/ 410317 h 2551733"/>
              <a:gd name="connsiteX325" fmla="*/ 2361911 w 3646935"/>
              <a:gd name="connsiteY325" fmla="*/ 402502 h 2551733"/>
              <a:gd name="connsiteX326" fmla="*/ 1920342 w 3646935"/>
              <a:gd name="connsiteY326" fmla="*/ 422041 h 2551733"/>
              <a:gd name="connsiteX327" fmla="*/ 1857819 w 3646935"/>
              <a:gd name="connsiteY327" fmla="*/ 429856 h 2551733"/>
              <a:gd name="connsiteX328" fmla="*/ 1826557 w 3646935"/>
              <a:gd name="connsiteY328" fmla="*/ 441579 h 2551733"/>
              <a:gd name="connsiteX329" fmla="*/ 1881265 w 3646935"/>
              <a:gd name="connsiteY329" fmla="*/ 449394 h 2551733"/>
              <a:gd name="connsiteX330" fmla="*/ 2408803 w 3646935"/>
              <a:gd name="connsiteY330" fmla="*/ 441579 h 2551733"/>
              <a:gd name="connsiteX331" fmla="*/ 2455696 w 3646935"/>
              <a:gd name="connsiteY331" fmla="*/ 433764 h 2551733"/>
              <a:gd name="connsiteX332" fmla="*/ 2389265 w 3646935"/>
              <a:gd name="connsiteY332" fmla="*/ 429856 h 2551733"/>
              <a:gd name="connsiteX333" fmla="*/ 2311111 w 3646935"/>
              <a:gd name="connsiteY333" fmla="*/ 433764 h 2551733"/>
              <a:gd name="connsiteX334" fmla="*/ 2084465 w 3646935"/>
              <a:gd name="connsiteY334" fmla="*/ 441579 h 2551733"/>
              <a:gd name="connsiteX335" fmla="*/ 1971142 w 3646935"/>
              <a:gd name="connsiteY335" fmla="*/ 461117 h 2551733"/>
              <a:gd name="connsiteX336" fmla="*/ 1916434 w 3646935"/>
              <a:gd name="connsiteY336" fmla="*/ 476748 h 2551733"/>
              <a:gd name="connsiteX337" fmla="*/ 1896896 w 3646935"/>
              <a:gd name="connsiteY337" fmla="*/ 480656 h 2551733"/>
              <a:gd name="connsiteX338" fmla="*/ 1932065 w 3646935"/>
              <a:gd name="connsiteY338" fmla="*/ 488471 h 2551733"/>
              <a:gd name="connsiteX339" fmla="*/ 2322834 w 3646935"/>
              <a:gd name="connsiteY339" fmla="*/ 472841 h 2551733"/>
              <a:gd name="connsiteX340" fmla="*/ 2275942 w 3646935"/>
              <a:gd name="connsiteY340" fmla="*/ 468933 h 2551733"/>
              <a:gd name="connsiteX341" fmla="*/ 2072742 w 3646935"/>
              <a:gd name="connsiteY341" fmla="*/ 488471 h 2551733"/>
              <a:gd name="connsiteX342" fmla="*/ 1982865 w 3646935"/>
              <a:gd name="connsiteY342" fmla="*/ 500194 h 2551733"/>
              <a:gd name="connsiteX343" fmla="*/ 1721049 w 3646935"/>
              <a:gd name="connsiteY343" fmla="*/ 558810 h 2551733"/>
              <a:gd name="connsiteX344" fmla="*/ 1740588 w 3646935"/>
              <a:gd name="connsiteY344" fmla="*/ 574441 h 2551733"/>
              <a:gd name="connsiteX345" fmla="*/ 1885172 w 3646935"/>
              <a:gd name="connsiteY345" fmla="*/ 582256 h 2551733"/>
              <a:gd name="connsiteX346" fmla="*/ 1998496 w 3646935"/>
              <a:gd name="connsiteY346" fmla="*/ 590071 h 2551733"/>
              <a:gd name="connsiteX347" fmla="*/ 2483049 w 3646935"/>
              <a:gd name="connsiteY347" fmla="*/ 582256 h 2551733"/>
              <a:gd name="connsiteX348" fmla="*/ 2393172 w 3646935"/>
              <a:gd name="connsiteY348" fmla="*/ 590071 h 2551733"/>
              <a:gd name="connsiteX349" fmla="*/ 2162619 w 3646935"/>
              <a:gd name="connsiteY349" fmla="*/ 625241 h 2551733"/>
              <a:gd name="connsiteX350" fmla="*/ 1709326 w 3646935"/>
              <a:gd name="connsiteY350" fmla="*/ 722933 h 2551733"/>
              <a:gd name="connsiteX351" fmla="*/ 1287296 w 3646935"/>
              <a:gd name="connsiteY351" fmla="*/ 812810 h 2551733"/>
              <a:gd name="connsiteX352" fmla="*/ 1220865 w 3646935"/>
              <a:gd name="connsiteY352" fmla="*/ 851887 h 2551733"/>
              <a:gd name="connsiteX353" fmla="*/ 1216957 w 3646935"/>
              <a:gd name="connsiteY353" fmla="*/ 863610 h 2551733"/>
              <a:gd name="connsiteX354" fmla="*/ 1259942 w 3646935"/>
              <a:gd name="connsiteY354" fmla="*/ 871425 h 2551733"/>
              <a:gd name="connsiteX355" fmla="*/ 1435788 w 3646935"/>
              <a:gd name="connsiteY355" fmla="*/ 879241 h 2551733"/>
              <a:gd name="connsiteX356" fmla="*/ 2092280 w 3646935"/>
              <a:gd name="connsiteY356" fmla="*/ 875333 h 2551733"/>
              <a:gd name="connsiteX357" fmla="*/ 2295480 w 3646935"/>
              <a:gd name="connsiteY357" fmla="*/ 836256 h 2551733"/>
              <a:gd name="connsiteX358" fmla="*/ 1224772 w 3646935"/>
              <a:gd name="connsiteY358" fmla="*/ 859702 h 2551733"/>
              <a:gd name="connsiteX359" fmla="*/ 1134896 w 3646935"/>
              <a:gd name="connsiteY359" fmla="*/ 875333 h 2551733"/>
              <a:gd name="connsiteX360" fmla="*/ 1076280 w 3646935"/>
              <a:gd name="connsiteY360" fmla="*/ 898779 h 2551733"/>
              <a:gd name="connsiteX361" fmla="*/ 1107542 w 3646935"/>
              <a:gd name="connsiteY361" fmla="*/ 906594 h 2551733"/>
              <a:gd name="connsiteX362" fmla="*/ 1248219 w 3646935"/>
              <a:gd name="connsiteY362" fmla="*/ 914410 h 2551733"/>
              <a:gd name="connsiteX363" fmla="*/ 2115726 w 3646935"/>
              <a:gd name="connsiteY363" fmla="*/ 918317 h 2551733"/>
              <a:gd name="connsiteX364" fmla="*/ 2061019 w 3646935"/>
              <a:gd name="connsiteY364" fmla="*/ 930041 h 2551733"/>
              <a:gd name="connsiteX365" fmla="*/ 1713234 w 3646935"/>
              <a:gd name="connsiteY365" fmla="*/ 976933 h 2551733"/>
              <a:gd name="connsiteX366" fmla="*/ 1545203 w 3646935"/>
              <a:gd name="connsiteY366" fmla="*/ 1004287 h 2551733"/>
              <a:gd name="connsiteX367" fmla="*/ 1158342 w 3646935"/>
              <a:gd name="connsiteY367" fmla="*/ 1070717 h 2551733"/>
              <a:gd name="connsiteX368" fmla="*/ 1072372 w 3646935"/>
              <a:gd name="connsiteY368" fmla="*/ 1109794 h 2551733"/>
              <a:gd name="connsiteX369" fmla="*/ 1099726 w 3646935"/>
              <a:gd name="connsiteY369" fmla="*/ 1156687 h 2551733"/>
              <a:gd name="connsiteX370" fmla="*/ 1506126 w 3646935"/>
              <a:gd name="connsiteY370" fmla="*/ 1238748 h 2551733"/>
              <a:gd name="connsiteX371" fmla="*/ 2428342 w 3646935"/>
              <a:gd name="connsiteY371" fmla="*/ 1301271 h 2551733"/>
              <a:gd name="connsiteX372" fmla="*/ 2322834 w 3646935"/>
              <a:gd name="connsiteY372" fmla="*/ 1336441 h 2551733"/>
              <a:gd name="connsiteX373" fmla="*/ 2170434 w 3646935"/>
              <a:gd name="connsiteY373" fmla="*/ 1363794 h 2551733"/>
              <a:gd name="connsiteX374" fmla="*/ 1498311 w 3646935"/>
              <a:gd name="connsiteY374" fmla="*/ 1500564 h 2551733"/>
              <a:gd name="connsiteX375" fmla="*/ 1384988 w 3646935"/>
              <a:gd name="connsiteY375" fmla="*/ 1570902 h 2551733"/>
              <a:gd name="connsiteX376" fmla="*/ 1408434 w 3646935"/>
              <a:gd name="connsiteY376" fmla="*/ 1594348 h 2551733"/>
              <a:gd name="connsiteX377" fmla="*/ 1478772 w 3646935"/>
              <a:gd name="connsiteY377" fmla="*/ 1613887 h 2551733"/>
              <a:gd name="connsiteX378" fmla="*/ 1709326 w 3646935"/>
              <a:gd name="connsiteY378" fmla="*/ 1649056 h 2551733"/>
              <a:gd name="connsiteX379" fmla="*/ 1920342 w 3646935"/>
              <a:gd name="connsiteY379" fmla="*/ 1668594 h 2551733"/>
              <a:gd name="connsiteX380" fmla="*/ 2182157 w 3646935"/>
              <a:gd name="connsiteY380" fmla="*/ 1703764 h 2551733"/>
              <a:gd name="connsiteX381" fmla="*/ 2283757 w 3646935"/>
              <a:gd name="connsiteY381" fmla="*/ 1711579 h 2551733"/>
              <a:gd name="connsiteX382" fmla="*/ 2373634 w 3646935"/>
              <a:gd name="connsiteY382" fmla="*/ 1723302 h 2551733"/>
              <a:gd name="connsiteX383" fmla="*/ 2315019 w 3646935"/>
              <a:gd name="connsiteY383" fmla="*/ 1738933 h 2551733"/>
              <a:gd name="connsiteX384" fmla="*/ 2123542 w 3646935"/>
              <a:gd name="connsiteY384" fmla="*/ 1754564 h 2551733"/>
              <a:gd name="connsiteX385" fmla="*/ 1193511 w 3646935"/>
              <a:gd name="connsiteY385" fmla="*/ 1762379 h 2551733"/>
              <a:gd name="connsiteX386" fmla="*/ 1467049 w 3646935"/>
              <a:gd name="connsiteY386" fmla="*/ 1723302 h 2551733"/>
              <a:gd name="connsiteX387" fmla="*/ 1889080 w 3646935"/>
              <a:gd name="connsiteY387" fmla="*/ 1641241 h 2551733"/>
              <a:gd name="connsiteX388" fmla="*/ 2014126 w 3646935"/>
              <a:gd name="connsiteY388" fmla="*/ 1617794 h 2551733"/>
              <a:gd name="connsiteX389" fmla="*/ 1904711 w 3646935"/>
              <a:gd name="connsiteY389" fmla="*/ 1590441 h 2551733"/>
              <a:gd name="connsiteX390" fmla="*/ 1713234 w 3646935"/>
              <a:gd name="connsiteY390" fmla="*/ 1566994 h 2551733"/>
              <a:gd name="connsiteX391" fmla="*/ 1357634 w 3646935"/>
              <a:gd name="connsiteY391" fmla="*/ 1496656 h 2551733"/>
              <a:gd name="connsiteX392" fmla="*/ 1205234 w 3646935"/>
              <a:gd name="connsiteY392" fmla="*/ 1465394 h 2551733"/>
              <a:gd name="connsiteX393" fmla="*/ 1216957 w 3646935"/>
              <a:gd name="connsiteY393" fmla="*/ 1434133 h 2551733"/>
              <a:gd name="connsiteX394" fmla="*/ 1494403 w 3646935"/>
              <a:gd name="connsiteY394" fmla="*/ 1324717 h 2551733"/>
              <a:gd name="connsiteX395" fmla="*/ 1713234 w 3646935"/>
              <a:gd name="connsiteY395" fmla="*/ 1281733 h 2551733"/>
              <a:gd name="connsiteX396" fmla="*/ 1857819 w 3646935"/>
              <a:gd name="connsiteY396" fmla="*/ 1234841 h 2551733"/>
              <a:gd name="connsiteX397" fmla="*/ 1990680 w 3646935"/>
              <a:gd name="connsiteY397" fmla="*/ 1172317 h 2551733"/>
              <a:gd name="connsiteX398" fmla="*/ 2010219 w 3646935"/>
              <a:gd name="connsiteY398" fmla="*/ 1164502 h 2551733"/>
              <a:gd name="connsiteX399" fmla="*/ 1951603 w 3646935"/>
              <a:gd name="connsiteY399" fmla="*/ 1141056 h 2551733"/>
              <a:gd name="connsiteX400" fmla="*/ 1791388 w 3646935"/>
              <a:gd name="connsiteY400" fmla="*/ 1113702 h 2551733"/>
              <a:gd name="connsiteX401" fmla="*/ 1216957 w 3646935"/>
              <a:gd name="connsiteY401" fmla="*/ 1141056 h 2551733"/>
              <a:gd name="connsiteX402" fmla="*/ 1201326 w 3646935"/>
              <a:gd name="connsiteY402" fmla="*/ 1148871 h 2551733"/>
              <a:gd name="connsiteX403" fmla="*/ 1267757 w 3646935"/>
              <a:gd name="connsiteY403" fmla="*/ 1160594 h 2551733"/>
              <a:gd name="connsiteX404" fmla="*/ 1662434 w 3646935"/>
              <a:gd name="connsiteY404" fmla="*/ 1176225 h 2551733"/>
              <a:gd name="connsiteX405" fmla="*/ 1599911 w 3646935"/>
              <a:gd name="connsiteY405" fmla="*/ 1187948 h 2551733"/>
              <a:gd name="connsiteX406" fmla="*/ 1377172 w 3646935"/>
              <a:gd name="connsiteY406" fmla="*/ 1211394 h 2551733"/>
              <a:gd name="connsiteX407" fmla="*/ 1091911 w 3646935"/>
              <a:gd name="connsiteY407" fmla="*/ 1270010 h 2551733"/>
              <a:gd name="connsiteX408" fmla="*/ 1158342 w 3646935"/>
              <a:gd name="connsiteY408" fmla="*/ 1297364 h 2551733"/>
              <a:gd name="connsiteX409" fmla="*/ 1584280 w 3646935"/>
              <a:gd name="connsiteY409" fmla="*/ 1324717 h 2551733"/>
              <a:gd name="connsiteX410" fmla="*/ 1889080 w 3646935"/>
              <a:gd name="connsiteY410" fmla="*/ 1320810 h 2551733"/>
              <a:gd name="connsiteX411" fmla="*/ 1947696 w 3646935"/>
              <a:gd name="connsiteY411" fmla="*/ 1309087 h 2551733"/>
              <a:gd name="connsiteX412" fmla="*/ 1963326 w 3646935"/>
              <a:gd name="connsiteY412" fmla="*/ 1305179 h 2551733"/>
              <a:gd name="connsiteX413" fmla="*/ 1791388 w 3646935"/>
              <a:gd name="connsiteY413" fmla="*/ 1312994 h 2551733"/>
              <a:gd name="connsiteX414" fmla="*/ 1498311 w 3646935"/>
              <a:gd name="connsiteY414" fmla="*/ 1320810 h 2551733"/>
              <a:gd name="connsiteX415" fmla="*/ 1314649 w 3646935"/>
              <a:gd name="connsiteY415" fmla="*/ 1375517 h 2551733"/>
              <a:gd name="connsiteX416" fmla="*/ 1353726 w 3646935"/>
              <a:gd name="connsiteY416" fmla="*/ 1379425 h 2551733"/>
              <a:gd name="connsiteX417" fmla="*/ 1935972 w 3646935"/>
              <a:gd name="connsiteY417" fmla="*/ 1371610 h 2551733"/>
              <a:gd name="connsiteX418" fmla="*/ 1431880 w 3646935"/>
              <a:gd name="connsiteY418" fmla="*/ 1375517 h 2551733"/>
              <a:gd name="connsiteX419" fmla="*/ 1342003 w 3646935"/>
              <a:gd name="connsiteY419" fmla="*/ 1395056 h 2551733"/>
              <a:gd name="connsiteX420" fmla="*/ 1314649 w 3646935"/>
              <a:gd name="connsiteY420" fmla="*/ 1402871 h 2551733"/>
              <a:gd name="connsiteX421" fmla="*/ 1365449 w 3646935"/>
              <a:gd name="connsiteY421" fmla="*/ 1406779 h 2551733"/>
              <a:gd name="connsiteX422" fmla="*/ 1892988 w 3646935"/>
              <a:gd name="connsiteY422" fmla="*/ 1391148 h 2551733"/>
              <a:gd name="connsiteX423" fmla="*/ 2186065 w 3646935"/>
              <a:gd name="connsiteY423" fmla="*/ 1324717 h 2551733"/>
              <a:gd name="connsiteX424" fmla="*/ 2205603 w 3646935"/>
              <a:gd name="connsiteY424" fmla="*/ 1312994 h 2551733"/>
              <a:gd name="connsiteX425" fmla="*/ 2021942 w 3646935"/>
              <a:gd name="connsiteY425" fmla="*/ 1285641 h 2551733"/>
              <a:gd name="connsiteX426" fmla="*/ 1494403 w 3646935"/>
              <a:gd name="connsiteY426" fmla="*/ 1293456 h 2551733"/>
              <a:gd name="connsiteX427" fmla="*/ 1431880 w 3646935"/>
              <a:gd name="connsiteY427" fmla="*/ 1305179 h 2551733"/>
              <a:gd name="connsiteX428" fmla="*/ 1396711 w 3646935"/>
              <a:gd name="connsiteY428" fmla="*/ 1312994 h 2551733"/>
              <a:gd name="connsiteX429" fmla="*/ 1576465 w 3646935"/>
              <a:gd name="connsiteY429" fmla="*/ 1289548 h 2551733"/>
              <a:gd name="connsiteX430" fmla="*/ 1685880 w 3646935"/>
              <a:gd name="connsiteY430" fmla="*/ 1266102 h 2551733"/>
              <a:gd name="connsiteX431" fmla="*/ 1885172 w 3646935"/>
              <a:gd name="connsiteY431" fmla="*/ 1234841 h 2551733"/>
              <a:gd name="connsiteX432" fmla="*/ 1928157 w 3646935"/>
              <a:gd name="connsiteY432" fmla="*/ 1223117 h 2551733"/>
              <a:gd name="connsiteX433" fmla="*/ 1877357 w 3646935"/>
              <a:gd name="connsiteY433" fmla="*/ 1215302 h 2551733"/>
              <a:gd name="connsiteX434" fmla="*/ 1740588 w 3646935"/>
              <a:gd name="connsiteY434" fmla="*/ 1191856 h 2551733"/>
              <a:gd name="connsiteX435" fmla="*/ 1205234 w 3646935"/>
              <a:gd name="connsiteY435" fmla="*/ 1199671 h 2551733"/>
              <a:gd name="connsiteX436" fmla="*/ 1193511 w 3646935"/>
              <a:gd name="connsiteY436" fmla="*/ 1207487 h 2551733"/>
              <a:gd name="connsiteX437" fmla="*/ 1314649 w 3646935"/>
              <a:gd name="connsiteY437" fmla="*/ 1223117 h 2551733"/>
              <a:gd name="connsiteX438" fmla="*/ 2467419 w 3646935"/>
              <a:gd name="connsiteY438" fmla="*/ 1238748 h 2551733"/>
              <a:gd name="connsiteX439" fmla="*/ 2514311 w 3646935"/>
              <a:gd name="connsiteY439" fmla="*/ 1250471 h 2551733"/>
              <a:gd name="connsiteX440" fmla="*/ 2490865 w 3646935"/>
              <a:gd name="connsiteY440" fmla="*/ 1273917 h 2551733"/>
              <a:gd name="connsiteX441" fmla="*/ 2361911 w 3646935"/>
              <a:gd name="connsiteY441" fmla="*/ 1320810 h 2551733"/>
              <a:gd name="connsiteX442" fmla="*/ 1920342 w 3646935"/>
              <a:gd name="connsiteY442" fmla="*/ 1461487 h 2551733"/>
              <a:gd name="connsiteX443" fmla="*/ 1822649 w 3646935"/>
              <a:gd name="connsiteY443" fmla="*/ 1516194 h 2551733"/>
              <a:gd name="connsiteX444" fmla="*/ 1799203 w 3646935"/>
              <a:gd name="connsiteY444" fmla="*/ 1543548 h 2551733"/>
              <a:gd name="connsiteX445" fmla="*/ 1838280 w 3646935"/>
              <a:gd name="connsiteY445" fmla="*/ 1590441 h 2551733"/>
              <a:gd name="connsiteX446" fmla="*/ 2197788 w 3646935"/>
              <a:gd name="connsiteY446" fmla="*/ 1703764 h 2551733"/>
              <a:gd name="connsiteX447" fmla="*/ 2557296 w 3646935"/>
              <a:gd name="connsiteY447" fmla="*/ 1774102 h 2551733"/>
              <a:gd name="connsiteX448" fmla="*/ 2807388 w 3646935"/>
              <a:gd name="connsiteY448" fmla="*/ 1817087 h 2551733"/>
              <a:gd name="connsiteX449" fmla="*/ 3088742 w 3646935"/>
              <a:gd name="connsiteY449" fmla="*/ 1887425 h 2551733"/>
              <a:gd name="connsiteX450" fmla="*/ 3170803 w 3646935"/>
              <a:gd name="connsiteY450" fmla="*/ 1914779 h 2551733"/>
              <a:gd name="connsiteX451" fmla="*/ 3198157 w 3646935"/>
              <a:gd name="connsiteY451" fmla="*/ 1922594 h 2551733"/>
              <a:gd name="connsiteX452" fmla="*/ 3080926 w 3646935"/>
              <a:gd name="connsiteY452" fmla="*/ 1934317 h 2551733"/>
              <a:gd name="connsiteX453" fmla="*/ 2658896 w 3646935"/>
              <a:gd name="connsiteY453" fmla="*/ 1949948 h 2551733"/>
              <a:gd name="connsiteX454" fmla="*/ 2518219 w 3646935"/>
              <a:gd name="connsiteY454" fmla="*/ 1977302 h 2551733"/>
              <a:gd name="connsiteX455" fmla="*/ 2471326 w 3646935"/>
              <a:gd name="connsiteY455" fmla="*/ 1989025 h 2551733"/>
              <a:gd name="connsiteX456" fmla="*/ 2459603 w 3646935"/>
              <a:gd name="connsiteY456" fmla="*/ 2000748 h 2551733"/>
              <a:gd name="connsiteX457" fmla="*/ 2471326 w 3646935"/>
              <a:gd name="connsiteY457" fmla="*/ 2008564 h 2551733"/>
              <a:gd name="connsiteX458" fmla="*/ 2744865 w 3646935"/>
              <a:gd name="connsiteY458" fmla="*/ 2067179 h 2551733"/>
              <a:gd name="connsiteX459" fmla="*/ 2815203 w 3646935"/>
              <a:gd name="connsiteY459" fmla="*/ 2082810 h 2551733"/>
              <a:gd name="connsiteX460" fmla="*/ 2885542 w 3646935"/>
              <a:gd name="connsiteY460" fmla="*/ 2086717 h 2551733"/>
              <a:gd name="connsiteX461" fmla="*/ 2694065 w 3646935"/>
              <a:gd name="connsiteY461" fmla="*/ 2078902 h 2551733"/>
              <a:gd name="connsiteX462" fmla="*/ 2334557 w 3646935"/>
              <a:gd name="connsiteY462" fmla="*/ 2082810 h 2551733"/>
              <a:gd name="connsiteX463" fmla="*/ 2322834 w 3646935"/>
              <a:gd name="connsiteY463" fmla="*/ 2090625 h 2551733"/>
              <a:gd name="connsiteX464" fmla="*/ 2365819 w 3646935"/>
              <a:gd name="connsiteY464" fmla="*/ 2098441 h 2551733"/>
              <a:gd name="connsiteX465" fmla="*/ 2420526 w 3646935"/>
              <a:gd name="connsiteY465" fmla="*/ 2102348 h 2551733"/>
              <a:gd name="connsiteX466" fmla="*/ 2658896 w 3646935"/>
              <a:gd name="connsiteY466" fmla="*/ 2114071 h 2551733"/>
              <a:gd name="connsiteX467" fmla="*/ 2494772 w 3646935"/>
              <a:gd name="connsiteY467" fmla="*/ 2141425 h 2551733"/>
              <a:gd name="connsiteX468" fmla="*/ 2432249 w 3646935"/>
              <a:gd name="connsiteY468" fmla="*/ 2153148 h 2551733"/>
              <a:gd name="connsiteX469" fmla="*/ 2346280 w 3646935"/>
              <a:gd name="connsiteY469" fmla="*/ 2164871 h 2551733"/>
              <a:gd name="connsiteX470" fmla="*/ 2213419 w 3646935"/>
              <a:gd name="connsiteY470" fmla="*/ 2196133 h 2551733"/>
              <a:gd name="connsiteX471" fmla="*/ 2256403 w 3646935"/>
              <a:gd name="connsiteY471" fmla="*/ 2211764 h 2551733"/>
              <a:gd name="connsiteX472" fmla="*/ 2440065 w 3646935"/>
              <a:gd name="connsiteY472" fmla="*/ 2231302 h 2551733"/>
              <a:gd name="connsiteX473" fmla="*/ 2678434 w 3646935"/>
              <a:gd name="connsiteY473" fmla="*/ 2235210 h 2551733"/>
              <a:gd name="connsiteX474" fmla="*/ 2623726 w 3646935"/>
              <a:gd name="connsiteY474" fmla="*/ 2243025 h 2551733"/>
              <a:gd name="connsiteX475" fmla="*/ 2440065 w 3646935"/>
              <a:gd name="connsiteY475" fmla="*/ 2270379 h 2551733"/>
              <a:gd name="connsiteX476" fmla="*/ 2064926 w 3646935"/>
              <a:gd name="connsiteY476" fmla="*/ 2289917 h 2551733"/>
              <a:gd name="connsiteX477" fmla="*/ 2033665 w 3646935"/>
              <a:gd name="connsiteY477" fmla="*/ 2293825 h 2551733"/>
              <a:gd name="connsiteX478" fmla="*/ 2025849 w 3646935"/>
              <a:gd name="connsiteY478" fmla="*/ 2301641 h 2551733"/>
              <a:gd name="connsiteX479" fmla="*/ 2565111 w 3646935"/>
              <a:gd name="connsiteY479" fmla="*/ 2282102 h 2551733"/>
              <a:gd name="connsiteX480" fmla="*/ 2654988 w 3646935"/>
              <a:gd name="connsiteY480" fmla="*/ 2270379 h 2551733"/>
              <a:gd name="connsiteX481" fmla="*/ 2670619 w 3646935"/>
              <a:gd name="connsiteY481" fmla="*/ 2262564 h 2551733"/>
              <a:gd name="connsiteX482" fmla="*/ 2526034 w 3646935"/>
              <a:gd name="connsiteY482" fmla="*/ 2231302 h 2551733"/>
              <a:gd name="connsiteX483" fmla="*/ 2389265 w 3646935"/>
              <a:gd name="connsiteY483" fmla="*/ 2207856 h 2551733"/>
              <a:gd name="connsiteX484" fmla="*/ 2283757 w 3646935"/>
              <a:gd name="connsiteY484" fmla="*/ 2184410 h 2551733"/>
              <a:gd name="connsiteX485" fmla="*/ 2068834 w 3646935"/>
              <a:gd name="connsiteY485" fmla="*/ 2164871 h 2551733"/>
              <a:gd name="connsiteX486" fmla="*/ 1963326 w 3646935"/>
              <a:gd name="connsiteY486" fmla="*/ 2149241 h 2551733"/>
              <a:gd name="connsiteX487" fmla="*/ 1846096 w 3646935"/>
              <a:gd name="connsiteY487" fmla="*/ 2137517 h 2551733"/>
              <a:gd name="connsiteX488" fmla="*/ 2084465 w 3646935"/>
              <a:gd name="connsiteY488" fmla="*/ 2102348 h 2551733"/>
              <a:gd name="connsiteX489" fmla="*/ 2178249 w 3646935"/>
              <a:gd name="connsiteY489" fmla="*/ 2078902 h 2551733"/>
              <a:gd name="connsiteX490" fmla="*/ 2588557 w 3646935"/>
              <a:gd name="connsiteY490" fmla="*/ 2008564 h 2551733"/>
              <a:gd name="connsiteX491" fmla="*/ 2631542 w 3646935"/>
              <a:gd name="connsiteY491" fmla="*/ 1996841 h 2551733"/>
              <a:gd name="connsiteX492" fmla="*/ 1302926 w 3646935"/>
              <a:gd name="connsiteY492" fmla="*/ 1985117 h 2551733"/>
              <a:gd name="connsiteX493" fmla="*/ 1451419 w 3646935"/>
              <a:gd name="connsiteY493" fmla="*/ 1961671 h 2551733"/>
              <a:gd name="connsiteX494" fmla="*/ 1693696 w 3646935"/>
              <a:gd name="connsiteY494" fmla="*/ 1930410 h 2551733"/>
              <a:gd name="connsiteX495" fmla="*/ 2291572 w 3646935"/>
              <a:gd name="connsiteY495" fmla="*/ 1805364 h 2551733"/>
              <a:gd name="connsiteX496" fmla="*/ 2635449 w 3646935"/>
              <a:gd name="connsiteY496" fmla="*/ 1735025 h 2551733"/>
              <a:gd name="connsiteX497" fmla="*/ 2584649 w 3646935"/>
              <a:gd name="connsiteY497" fmla="*/ 1707671 h 2551733"/>
              <a:gd name="connsiteX498" fmla="*/ 2416619 w 3646935"/>
              <a:gd name="connsiteY498" fmla="*/ 1688133 h 2551733"/>
              <a:gd name="connsiteX499" fmla="*/ 1615542 w 3646935"/>
              <a:gd name="connsiteY499" fmla="*/ 1645148 h 2551733"/>
              <a:gd name="connsiteX500" fmla="*/ 1658526 w 3646935"/>
              <a:gd name="connsiteY500" fmla="*/ 1680317 h 2551733"/>
              <a:gd name="connsiteX501" fmla="*/ 2010219 w 3646935"/>
              <a:gd name="connsiteY501" fmla="*/ 1664687 h 2551733"/>
              <a:gd name="connsiteX502" fmla="*/ 2037572 w 3646935"/>
              <a:gd name="connsiteY502" fmla="*/ 1660779 h 2551733"/>
              <a:gd name="connsiteX503" fmla="*/ 2006311 w 3646935"/>
              <a:gd name="connsiteY503" fmla="*/ 1641241 h 2551733"/>
              <a:gd name="connsiteX504" fmla="*/ 1943788 w 3646935"/>
              <a:gd name="connsiteY504" fmla="*/ 1633425 h 2551733"/>
              <a:gd name="connsiteX505" fmla="*/ 1756219 w 3646935"/>
              <a:gd name="connsiteY505" fmla="*/ 1606071 h 2551733"/>
              <a:gd name="connsiteX506" fmla="*/ 1541296 w 3646935"/>
              <a:gd name="connsiteY506" fmla="*/ 1563087 h 2551733"/>
              <a:gd name="connsiteX507" fmla="*/ 1373265 w 3646935"/>
              <a:gd name="connsiteY507" fmla="*/ 1527917 h 2551733"/>
              <a:gd name="connsiteX508" fmla="*/ 1322465 w 3646935"/>
              <a:gd name="connsiteY508" fmla="*/ 1504471 h 2551733"/>
              <a:gd name="connsiteX509" fmla="*/ 1302926 w 3646935"/>
              <a:gd name="connsiteY509" fmla="*/ 1488841 h 2551733"/>
              <a:gd name="connsiteX510" fmla="*/ 1299019 w 3646935"/>
              <a:gd name="connsiteY510" fmla="*/ 1469302 h 2551733"/>
              <a:gd name="connsiteX511" fmla="*/ 1314649 w 3646935"/>
              <a:gd name="connsiteY511" fmla="*/ 1488841 h 2551733"/>
              <a:gd name="connsiteX512" fmla="*/ 1287296 w 3646935"/>
              <a:gd name="connsiteY512" fmla="*/ 1508379 h 2551733"/>
              <a:gd name="connsiteX513" fmla="*/ 1224772 w 3646935"/>
              <a:gd name="connsiteY513" fmla="*/ 1535733 h 2551733"/>
              <a:gd name="connsiteX514" fmla="*/ 1142711 w 3646935"/>
              <a:gd name="connsiteY514" fmla="*/ 1563087 h 2551733"/>
              <a:gd name="connsiteX515" fmla="*/ 1080188 w 3646935"/>
              <a:gd name="connsiteY515" fmla="*/ 1590441 h 2551733"/>
              <a:gd name="connsiteX516" fmla="*/ 927788 w 3646935"/>
              <a:gd name="connsiteY516" fmla="*/ 1649056 h 2551733"/>
              <a:gd name="connsiteX517" fmla="*/ 701142 w 3646935"/>
              <a:gd name="connsiteY517" fmla="*/ 1770194 h 2551733"/>
              <a:gd name="connsiteX518" fmla="*/ 693326 w 3646935"/>
              <a:gd name="connsiteY518" fmla="*/ 1778010 h 2551733"/>
              <a:gd name="connsiteX519" fmla="*/ 748034 w 3646935"/>
              <a:gd name="connsiteY519" fmla="*/ 1801456 h 2551733"/>
              <a:gd name="connsiteX520" fmla="*/ 1170065 w 3646935"/>
              <a:gd name="connsiteY520" fmla="*/ 1805364 h 2551733"/>
              <a:gd name="connsiteX521" fmla="*/ 1142711 w 3646935"/>
              <a:gd name="connsiteY521" fmla="*/ 1828810 h 2551733"/>
              <a:gd name="connsiteX522" fmla="*/ 1119265 w 3646935"/>
              <a:gd name="connsiteY522" fmla="*/ 1840533 h 2551733"/>
              <a:gd name="connsiteX523" fmla="*/ 1048926 w 3646935"/>
              <a:gd name="connsiteY523" fmla="*/ 1895241 h 2551733"/>
              <a:gd name="connsiteX524" fmla="*/ 1025480 w 3646935"/>
              <a:gd name="connsiteY524" fmla="*/ 1922594 h 2551733"/>
              <a:gd name="connsiteX525" fmla="*/ 1048926 w 3646935"/>
              <a:gd name="connsiteY525" fmla="*/ 1961671 h 2551733"/>
              <a:gd name="connsiteX526" fmla="*/ 1259942 w 3646935"/>
              <a:gd name="connsiteY526" fmla="*/ 1996841 h 2551733"/>
              <a:gd name="connsiteX527" fmla="*/ 1787480 w 3646935"/>
              <a:gd name="connsiteY527" fmla="*/ 1989025 h 2551733"/>
              <a:gd name="connsiteX528" fmla="*/ 1724957 w 3646935"/>
              <a:gd name="connsiteY528" fmla="*/ 1985117 h 2551733"/>
              <a:gd name="connsiteX529" fmla="*/ 1408434 w 3646935"/>
              <a:gd name="connsiteY529" fmla="*/ 1981210 h 2551733"/>
              <a:gd name="connsiteX530" fmla="*/ 1463142 w 3646935"/>
              <a:gd name="connsiteY530" fmla="*/ 1969487 h 2551733"/>
              <a:gd name="connsiteX531" fmla="*/ 1525665 w 3646935"/>
              <a:gd name="connsiteY531" fmla="*/ 1957764 h 2551733"/>
              <a:gd name="connsiteX532" fmla="*/ 1588188 w 3646935"/>
              <a:gd name="connsiteY532" fmla="*/ 1934317 h 2551733"/>
              <a:gd name="connsiteX533" fmla="*/ 1283388 w 3646935"/>
              <a:gd name="connsiteY533" fmla="*/ 1906964 h 2551733"/>
              <a:gd name="connsiteX534" fmla="*/ 1373265 w 3646935"/>
              <a:gd name="connsiteY534" fmla="*/ 1895241 h 2551733"/>
              <a:gd name="connsiteX535" fmla="*/ 1400619 w 3646935"/>
              <a:gd name="connsiteY535" fmla="*/ 1883517 h 2551733"/>
              <a:gd name="connsiteX536" fmla="*/ 1381080 w 3646935"/>
              <a:gd name="connsiteY536" fmla="*/ 1875702 h 2551733"/>
              <a:gd name="connsiteX537" fmla="*/ 1326372 w 3646935"/>
              <a:gd name="connsiteY537" fmla="*/ 1867887 h 2551733"/>
              <a:gd name="connsiteX538" fmla="*/ 1033296 w 3646935"/>
              <a:gd name="connsiteY538" fmla="*/ 1871794 h 2551733"/>
              <a:gd name="connsiteX539" fmla="*/ 1517849 w 3646935"/>
              <a:gd name="connsiteY539" fmla="*/ 1848348 h 2551733"/>
              <a:gd name="connsiteX540" fmla="*/ 1439696 w 3646935"/>
              <a:gd name="connsiteY540" fmla="*/ 1836625 h 2551733"/>
              <a:gd name="connsiteX541" fmla="*/ 1455326 w 3646935"/>
              <a:gd name="connsiteY541" fmla="*/ 1836625 h 2551733"/>
              <a:gd name="connsiteX542" fmla="*/ 1525665 w 3646935"/>
              <a:gd name="connsiteY542" fmla="*/ 1824902 h 2551733"/>
              <a:gd name="connsiteX543" fmla="*/ 1553019 w 3646935"/>
              <a:gd name="connsiteY543" fmla="*/ 1797548 h 2551733"/>
              <a:gd name="connsiteX544" fmla="*/ 1334188 w 3646935"/>
              <a:gd name="connsiteY544" fmla="*/ 1778010 h 2551733"/>
              <a:gd name="connsiteX545" fmla="*/ 1404526 w 3646935"/>
              <a:gd name="connsiteY545" fmla="*/ 1758471 h 2551733"/>
              <a:gd name="connsiteX546" fmla="*/ 1431880 w 3646935"/>
              <a:gd name="connsiteY546" fmla="*/ 1746748 h 2551733"/>
              <a:gd name="connsiteX547" fmla="*/ 1412342 w 3646935"/>
              <a:gd name="connsiteY547" fmla="*/ 1727210 h 2551733"/>
              <a:gd name="connsiteX548" fmla="*/ 1373265 w 3646935"/>
              <a:gd name="connsiteY548" fmla="*/ 1715487 h 2551733"/>
              <a:gd name="connsiteX549" fmla="*/ 1236496 w 3646935"/>
              <a:gd name="connsiteY549" fmla="*/ 1688133 h 2551733"/>
              <a:gd name="connsiteX550" fmla="*/ 1181788 w 3646935"/>
              <a:gd name="connsiteY550" fmla="*/ 1684225 h 2551733"/>
              <a:gd name="connsiteX551" fmla="*/ 1103634 w 3646935"/>
              <a:gd name="connsiteY551" fmla="*/ 1668594 h 2551733"/>
              <a:gd name="connsiteX552" fmla="*/ 1064557 w 3646935"/>
              <a:gd name="connsiteY552" fmla="*/ 1656871 h 2551733"/>
              <a:gd name="connsiteX553" fmla="*/ 1045019 w 3646935"/>
              <a:gd name="connsiteY553" fmla="*/ 1652964 h 2551733"/>
              <a:gd name="connsiteX554" fmla="*/ 1173972 w 3646935"/>
              <a:gd name="connsiteY554" fmla="*/ 1602164 h 2551733"/>
              <a:gd name="connsiteX555" fmla="*/ 1252126 w 3646935"/>
              <a:gd name="connsiteY555" fmla="*/ 1598256 h 2551733"/>
              <a:gd name="connsiteX556" fmla="*/ 1353726 w 3646935"/>
              <a:gd name="connsiteY556" fmla="*/ 1574810 h 2551733"/>
              <a:gd name="connsiteX557" fmla="*/ 1412342 w 3646935"/>
              <a:gd name="connsiteY557" fmla="*/ 1563087 h 2551733"/>
              <a:gd name="connsiteX558" fmla="*/ 1377172 w 3646935"/>
              <a:gd name="connsiteY558" fmla="*/ 1559179 h 2551733"/>
              <a:gd name="connsiteX559" fmla="*/ 1287296 w 3646935"/>
              <a:gd name="connsiteY559" fmla="*/ 1551364 h 2551733"/>
              <a:gd name="connsiteX560" fmla="*/ 1349819 w 3646935"/>
              <a:gd name="connsiteY560" fmla="*/ 1539641 h 2551733"/>
              <a:gd name="connsiteX561" fmla="*/ 1392803 w 3646935"/>
              <a:gd name="connsiteY561" fmla="*/ 1527917 h 2551733"/>
              <a:gd name="connsiteX562" fmla="*/ 900434 w 3646935"/>
              <a:gd name="connsiteY562" fmla="*/ 1512287 h 2551733"/>
              <a:gd name="connsiteX563" fmla="*/ 1009849 w 3646935"/>
              <a:gd name="connsiteY563" fmla="*/ 1504471 h 2551733"/>
              <a:gd name="connsiteX564" fmla="*/ 1545203 w 3646935"/>
              <a:gd name="connsiteY564" fmla="*/ 1477117 h 2551733"/>
              <a:gd name="connsiteX565" fmla="*/ 1603819 w 3646935"/>
              <a:gd name="connsiteY565" fmla="*/ 1461487 h 2551733"/>
              <a:gd name="connsiteX566" fmla="*/ 1615542 w 3646935"/>
              <a:gd name="connsiteY566" fmla="*/ 1457579 h 2551733"/>
              <a:gd name="connsiteX567" fmla="*/ 1173972 w 3646935"/>
              <a:gd name="connsiteY567" fmla="*/ 1484933 h 2551733"/>
              <a:gd name="connsiteX568" fmla="*/ 853542 w 3646935"/>
              <a:gd name="connsiteY568" fmla="*/ 1543548 h 2551733"/>
              <a:gd name="connsiteX569" fmla="*/ 783203 w 3646935"/>
              <a:gd name="connsiteY569" fmla="*/ 1555271 h 2551733"/>
              <a:gd name="connsiteX570" fmla="*/ 748034 w 3646935"/>
              <a:gd name="connsiteY570" fmla="*/ 1559179 h 2551733"/>
              <a:gd name="connsiteX571" fmla="*/ 896526 w 3646935"/>
              <a:gd name="connsiteY571" fmla="*/ 1547456 h 2551733"/>
              <a:gd name="connsiteX572" fmla="*/ 1037203 w 3646935"/>
              <a:gd name="connsiteY572" fmla="*/ 1512287 h 2551733"/>
              <a:gd name="connsiteX573" fmla="*/ 1099726 w 3646935"/>
              <a:gd name="connsiteY573" fmla="*/ 1484933 h 2551733"/>
              <a:gd name="connsiteX574" fmla="*/ 693326 w 3646935"/>
              <a:gd name="connsiteY574" fmla="*/ 1484933 h 2551733"/>
              <a:gd name="connsiteX575" fmla="*/ 654249 w 3646935"/>
              <a:gd name="connsiteY575" fmla="*/ 1492748 h 2551733"/>
              <a:gd name="connsiteX576" fmla="*/ 826188 w 3646935"/>
              <a:gd name="connsiteY576" fmla="*/ 1496656 h 2551733"/>
              <a:gd name="connsiteX577" fmla="*/ 1103634 w 3646935"/>
              <a:gd name="connsiteY577" fmla="*/ 1477117 h 2551733"/>
              <a:gd name="connsiteX578" fmla="*/ 1236496 w 3646935"/>
              <a:gd name="connsiteY578" fmla="*/ 1449764 h 2551733"/>
              <a:gd name="connsiteX579" fmla="*/ 1193511 w 3646935"/>
              <a:gd name="connsiteY579" fmla="*/ 1441948 h 2551733"/>
              <a:gd name="connsiteX580" fmla="*/ 845726 w 3646935"/>
              <a:gd name="connsiteY580" fmla="*/ 1438041 h 2551733"/>
              <a:gd name="connsiteX581" fmla="*/ 908249 w 3646935"/>
              <a:gd name="connsiteY581" fmla="*/ 1426317 h 2551733"/>
              <a:gd name="connsiteX582" fmla="*/ 1197419 w 3646935"/>
              <a:gd name="connsiteY582" fmla="*/ 1410687 h 2551733"/>
              <a:gd name="connsiteX583" fmla="*/ 849634 w 3646935"/>
              <a:gd name="connsiteY583" fmla="*/ 1402871 h 2551733"/>
              <a:gd name="connsiteX584" fmla="*/ 771480 w 3646935"/>
              <a:gd name="connsiteY584" fmla="*/ 1410687 h 2551733"/>
              <a:gd name="connsiteX585" fmla="*/ 681603 w 3646935"/>
              <a:gd name="connsiteY585" fmla="*/ 1414594 h 2551733"/>
              <a:gd name="connsiteX586" fmla="*/ 834003 w 3646935"/>
              <a:gd name="connsiteY586" fmla="*/ 1402871 h 2551733"/>
              <a:gd name="connsiteX587" fmla="*/ 1263849 w 3646935"/>
              <a:gd name="connsiteY587" fmla="*/ 1344256 h 2551733"/>
              <a:gd name="connsiteX588" fmla="*/ 1533480 w 3646935"/>
              <a:gd name="connsiteY588" fmla="*/ 1285641 h 2551733"/>
              <a:gd name="connsiteX589" fmla="*/ 880896 w 3646935"/>
              <a:gd name="connsiteY589" fmla="*/ 1281733 h 2551733"/>
              <a:gd name="connsiteX590" fmla="*/ 951234 w 3646935"/>
              <a:gd name="connsiteY590" fmla="*/ 1273917 h 2551733"/>
              <a:gd name="connsiteX591" fmla="*/ 1197419 w 3646935"/>
              <a:gd name="connsiteY591" fmla="*/ 1242656 h 2551733"/>
              <a:gd name="connsiteX592" fmla="*/ 1330280 w 3646935"/>
              <a:gd name="connsiteY592" fmla="*/ 1234841 h 2551733"/>
              <a:gd name="connsiteX593" fmla="*/ 1369357 w 3646935"/>
              <a:gd name="connsiteY593" fmla="*/ 1230933 h 2551733"/>
              <a:gd name="connsiteX594" fmla="*/ 1259942 w 3646935"/>
              <a:gd name="connsiteY594" fmla="*/ 1238748 h 2551733"/>
              <a:gd name="connsiteX595" fmla="*/ 857449 w 3646935"/>
              <a:gd name="connsiteY595" fmla="*/ 1297364 h 2551733"/>
              <a:gd name="connsiteX596" fmla="*/ 603449 w 3646935"/>
              <a:gd name="connsiteY596" fmla="*/ 1332533 h 2551733"/>
              <a:gd name="connsiteX597" fmla="*/ 619080 w 3646935"/>
              <a:gd name="connsiteY597" fmla="*/ 1316902 h 2551733"/>
              <a:gd name="connsiteX598" fmla="*/ 564372 w 3646935"/>
              <a:gd name="connsiteY598" fmla="*/ 1289548 h 2551733"/>
              <a:gd name="connsiteX599" fmla="*/ 576096 w 3646935"/>
              <a:gd name="connsiteY599" fmla="*/ 1262194 h 2551733"/>
              <a:gd name="connsiteX600" fmla="*/ 634711 w 3646935"/>
              <a:gd name="connsiteY600" fmla="*/ 1230933 h 2551733"/>
              <a:gd name="connsiteX601" fmla="*/ 775388 w 3646935"/>
              <a:gd name="connsiteY601" fmla="*/ 1172317 h 2551733"/>
              <a:gd name="connsiteX602" fmla="*/ 1115357 w 3646935"/>
              <a:gd name="connsiteY602" fmla="*/ 1055087 h 2551733"/>
              <a:gd name="connsiteX603" fmla="*/ 1287296 w 3646935"/>
              <a:gd name="connsiteY603" fmla="*/ 980841 h 2551733"/>
              <a:gd name="connsiteX604" fmla="*/ 1236496 w 3646935"/>
              <a:gd name="connsiteY604" fmla="*/ 965210 h 2551733"/>
              <a:gd name="connsiteX605" fmla="*/ 1068465 w 3646935"/>
              <a:gd name="connsiteY605" fmla="*/ 973025 h 2551733"/>
              <a:gd name="connsiteX606" fmla="*/ 1228680 w 3646935"/>
              <a:gd name="connsiteY606" fmla="*/ 957394 h 2551733"/>
              <a:gd name="connsiteX607" fmla="*/ 1400619 w 3646935"/>
              <a:gd name="connsiteY607" fmla="*/ 926133 h 2551733"/>
              <a:gd name="connsiteX608" fmla="*/ 1877357 w 3646935"/>
              <a:gd name="connsiteY608" fmla="*/ 851887 h 2551733"/>
              <a:gd name="connsiteX609" fmla="*/ 2143080 w 3646935"/>
              <a:gd name="connsiteY609" fmla="*/ 801087 h 2551733"/>
              <a:gd name="connsiteX610" fmla="*/ 2186065 w 3646935"/>
              <a:gd name="connsiteY610" fmla="*/ 781548 h 2551733"/>
              <a:gd name="connsiteX611" fmla="*/ 2232957 w 3646935"/>
              <a:gd name="connsiteY611" fmla="*/ 750287 h 2551733"/>
              <a:gd name="connsiteX612" fmla="*/ 2256403 w 3646935"/>
              <a:gd name="connsiteY612" fmla="*/ 746379 h 2551733"/>
              <a:gd name="connsiteX613" fmla="*/ 2330649 w 3646935"/>
              <a:gd name="connsiteY613" fmla="*/ 722933 h 2551733"/>
              <a:gd name="connsiteX614" fmla="*/ 2381449 w 3646935"/>
              <a:gd name="connsiteY614" fmla="*/ 711210 h 2551733"/>
              <a:gd name="connsiteX615" fmla="*/ 2404896 w 3646935"/>
              <a:gd name="connsiteY615" fmla="*/ 703394 h 2551733"/>
              <a:gd name="connsiteX616" fmla="*/ 2420526 w 3646935"/>
              <a:gd name="connsiteY616" fmla="*/ 695579 h 2551733"/>
              <a:gd name="connsiteX617" fmla="*/ 2369726 w 3646935"/>
              <a:gd name="connsiteY617" fmla="*/ 699487 h 2551733"/>
              <a:gd name="connsiteX618" fmla="*/ 2342372 w 3646935"/>
              <a:gd name="connsiteY618" fmla="*/ 707302 h 2551733"/>
              <a:gd name="connsiteX619" fmla="*/ 2377542 w 3646935"/>
              <a:gd name="connsiteY619" fmla="*/ 711210 h 2551733"/>
              <a:gd name="connsiteX620" fmla="*/ 2471326 w 3646935"/>
              <a:gd name="connsiteY620" fmla="*/ 695579 h 2551733"/>
              <a:gd name="connsiteX621" fmla="*/ 2533849 w 3646935"/>
              <a:gd name="connsiteY621" fmla="*/ 691671 h 2551733"/>
              <a:gd name="connsiteX622" fmla="*/ 2569019 w 3646935"/>
              <a:gd name="connsiteY622" fmla="*/ 683856 h 2551733"/>
              <a:gd name="connsiteX623" fmla="*/ 2588557 w 3646935"/>
              <a:gd name="connsiteY623" fmla="*/ 699487 h 2551733"/>
              <a:gd name="connsiteX624" fmla="*/ 2506496 w 3646935"/>
              <a:gd name="connsiteY624" fmla="*/ 758102 h 2551733"/>
              <a:gd name="connsiteX625" fmla="*/ 2459603 w 3646935"/>
              <a:gd name="connsiteY625" fmla="*/ 785456 h 2551733"/>
              <a:gd name="connsiteX626" fmla="*/ 2311111 w 3646935"/>
              <a:gd name="connsiteY626" fmla="*/ 859702 h 2551733"/>
              <a:gd name="connsiteX627" fmla="*/ 2385357 w 3646935"/>
              <a:gd name="connsiteY627" fmla="*/ 879241 h 2551733"/>
              <a:gd name="connsiteX628" fmla="*/ 2526034 w 3646935"/>
              <a:gd name="connsiteY628" fmla="*/ 887056 h 2551733"/>
              <a:gd name="connsiteX629" fmla="*/ 3424803 w 3646935"/>
              <a:gd name="connsiteY629" fmla="*/ 844071 h 2551733"/>
              <a:gd name="connsiteX630" fmla="*/ 3565480 w 3646935"/>
              <a:gd name="connsiteY630" fmla="*/ 816717 h 2551733"/>
              <a:gd name="connsiteX631" fmla="*/ 3624096 w 3646935"/>
              <a:gd name="connsiteY631" fmla="*/ 797179 h 2551733"/>
              <a:gd name="connsiteX632" fmla="*/ 3194249 w 3646935"/>
              <a:gd name="connsiteY632" fmla="*/ 801087 h 2551733"/>
              <a:gd name="connsiteX633" fmla="*/ 3104372 w 3646935"/>
              <a:gd name="connsiteY633" fmla="*/ 820625 h 2551733"/>
              <a:gd name="connsiteX634" fmla="*/ 2998865 w 3646935"/>
              <a:gd name="connsiteY634" fmla="*/ 836256 h 2551733"/>
              <a:gd name="connsiteX635" fmla="*/ 2951972 w 3646935"/>
              <a:gd name="connsiteY635" fmla="*/ 847979 h 2551733"/>
              <a:gd name="connsiteX636" fmla="*/ 2924619 w 3646935"/>
              <a:gd name="connsiteY636" fmla="*/ 851887 h 2551733"/>
              <a:gd name="connsiteX637" fmla="*/ 2998865 w 3646935"/>
              <a:gd name="connsiteY637" fmla="*/ 836256 h 2551733"/>
              <a:gd name="connsiteX638" fmla="*/ 3018403 w 3646935"/>
              <a:gd name="connsiteY638" fmla="*/ 824533 h 2551733"/>
              <a:gd name="connsiteX639" fmla="*/ 3030126 w 3646935"/>
              <a:gd name="connsiteY639" fmla="*/ 816717 h 2551733"/>
              <a:gd name="connsiteX640" fmla="*/ 2994957 w 3646935"/>
              <a:gd name="connsiteY640" fmla="*/ 812810 h 2551733"/>
              <a:gd name="connsiteX641" fmla="*/ 2924619 w 3646935"/>
              <a:gd name="connsiteY641" fmla="*/ 820625 h 2551733"/>
              <a:gd name="connsiteX642" fmla="*/ 2541665 w 3646935"/>
              <a:gd name="connsiteY642" fmla="*/ 890964 h 2551733"/>
              <a:gd name="connsiteX643" fmla="*/ 2400988 w 3646935"/>
              <a:gd name="connsiteY643" fmla="*/ 926133 h 2551733"/>
              <a:gd name="connsiteX644" fmla="*/ 2264219 w 3646935"/>
              <a:gd name="connsiteY644" fmla="*/ 953487 h 2551733"/>
              <a:gd name="connsiteX645" fmla="*/ 2236865 w 3646935"/>
              <a:gd name="connsiteY645" fmla="*/ 957394 h 2551733"/>
              <a:gd name="connsiteX646" fmla="*/ 2479142 w 3646935"/>
              <a:gd name="connsiteY646" fmla="*/ 918317 h 2551733"/>
              <a:gd name="connsiteX647" fmla="*/ 2654988 w 3646935"/>
              <a:gd name="connsiteY647" fmla="*/ 883148 h 2551733"/>
              <a:gd name="connsiteX648" fmla="*/ 2576834 w 3646935"/>
              <a:gd name="connsiteY648" fmla="*/ 863610 h 2551733"/>
              <a:gd name="connsiteX649" fmla="*/ 2490865 w 3646935"/>
              <a:gd name="connsiteY649" fmla="*/ 859702 h 2551733"/>
              <a:gd name="connsiteX650" fmla="*/ 1947696 w 3646935"/>
              <a:gd name="connsiteY650" fmla="*/ 867517 h 2551733"/>
              <a:gd name="connsiteX651" fmla="*/ 2096188 w 3646935"/>
              <a:gd name="connsiteY651" fmla="*/ 883148 h 2551733"/>
              <a:gd name="connsiteX652" fmla="*/ 3385726 w 3646935"/>
              <a:gd name="connsiteY652" fmla="*/ 890964 h 2551733"/>
              <a:gd name="connsiteX653" fmla="*/ 3268496 w 3646935"/>
              <a:gd name="connsiteY653" fmla="*/ 933948 h 2551733"/>
              <a:gd name="connsiteX654" fmla="*/ 3139542 w 3646935"/>
              <a:gd name="connsiteY654" fmla="*/ 969117 h 2551733"/>
              <a:gd name="connsiteX655" fmla="*/ 2737049 w 3646935"/>
              <a:gd name="connsiteY655" fmla="*/ 1113702 h 2551733"/>
              <a:gd name="connsiteX656" fmla="*/ 2475234 w 3646935"/>
              <a:gd name="connsiteY656" fmla="*/ 1223117 h 2551733"/>
              <a:gd name="connsiteX657" fmla="*/ 2432249 w 3646935"/>
              <a:gd name="connsiteY657" fmla="*/ 1254379 h 2551733"/>
              <a:gd name="connsiteX658" fmla="*/ 2498680 w 3646935"/>
              <a:gd name="connsiteY658" fmla="*/ 1301271 h 2551733"/>
              <a:gd name="connsiteX659" fmla="*/ 3014496 w 3646935"/>
              <a:gd name="connsiteY659" fmla="*/ 1371610 h 2551733"/>
              <a:gd name="connsiteX660" fmla="*/ 3213788 w 3646935"/>
              <a:gd name="connsiteY660" fmla="*/ 1379425 h 2551733"/>
              <a:gd name="connsiteX661" fmla="*/ 3123911 w 3646935"/>
              <a:gd name="connsiteY661" fmla="*/ 1398964 h 2551733"/>
              <a:gd name="connsiteX662" fmla="*/ 2561203 w 3646935"/>
              <a:gd name="connsiteY662" fmla="*/ 1430225 h 2551733"/>
              <a:gd name="connsiteX663" fmla="*/ 2279849 w 3646935"/>
              <a:gd name="connsiteY663" fmla="*/ 1488841 h 2551733"/>
              <a:gd name="connsiteX664" fmla="*/ 2244680 w 3646935"/>
              <a:gd name="connsiteY664" fmla="*/ 1508379 h 2551733"/>
              <a:gd name="connsiteX665" fmla="*/ 2272034 w 3646935"/>
              <a:gd name="connsiteY665" fmla="*/ 1524010 h 2551733"/>
              <a:gd name="connsiteX666" fmla="*/ 2725326 w 3646935"/>
              <a:gd name="connsiteY666" fmla="*/ 1520102 h 2551733"/>
              <a:gd name="connsiteX667" fmla="*/ 2764403 w 3646935"/>
              <a:gd name="connsiteY667" fmla="*/ 1508379 h 2551733"/>
              <a:gd name="connsiteX668" fmla="*/ 2780034 w 3646935"/>
              <a:gd name="connsiteY668" fmla="*/ 1504471 h 2551733"/>
              <a:gd name="connsiteX669" fmla="*/ 2623726 w 3646935"/>
              <a:gd name="connsiteY669" fmla="*/ 1527917 h 2551733"/>
              <a:gd name="connsiteX670" fmla="*/ 2451788 w 3646935"/>
              <a:gd name="connsiteY670" fmla="*/ 1555271 h 2551733"/>
              <a:gd name="connsiteX671" fmla="*/ 2369726 w 3646935"/>
              <a:gd name="connsiteY671" fmla="*/ 1570902 h 2551733"/>
              <a:gd name="connsiteX672" fmla="*/ 2565111 w 3646935"/>
              <a:gd name="connsiteY672" fmla="*/ 1555271 h 2551733"/>
              <a:gd name="connsiteX673" fmla="*/ 2658896 w 3646935"/>
              <a:gd name="connsiteY673" fmla="*/ 1531825 h 2551733"/>
              <a:gd name="connsiteX674" fmla="*/ 2842557 w 3646935"/>
              <a:gd name="connsiteY674" fmla="*/ 1504471 h 2551733"/>
              <a:gd name="connsiteX675" fmla="*/ 2932434 w 3646935"/>
              <a:gd name="connsiteY675" fmla="*/ 1488841 h 2551733"/>
              <a:gd name="connsiteX676" fmla="*/ 3010588 w 3646935"/>
              <a:gd name="connsiteY676" fmla="*/ 1477117 h 2551733"/>
              <a:gd name="connsiteX677" fmla="*/ 3014496 w 3646935"/>
              <a:gd name="connsiteY677" fmla="*/ 1461487 h 2551733"/>
              <a:gd name="connsiteX678" fmla="*/ 2619819 w 3646935"/>
              <a:gd name="connsiteY678" fmla="*/ 1488841 h 2551733"/>
              <a:gd name="connsiteX679" fmla="*/ 2342372 w 3646935"/>
              <a:gd name="connsiteY679" fmla="*/ 1531825 h 2551733"/>
              <a:gd name="connsiteX680" fmla="*/ 2189972 w 3646935"/>
              <a:gd name="connsiteY680" fmla="*/ 1551364 h 2551733"/>
              <a:gd name="connsiteX681" fmla="*/ 1998496 w 3646935"/>
              <a:gd name="connsiteY681" fmla="*/ 1594348 h 2551733"/>
              <a:gd name="connsiteX682" fmla="*/ 2232957 w 3646935"/>
              <a:gd name="connsiteY682" fmla="*/ 1594348 h 2551733"/>
              <a:gd name="connsiteX683" fmla="*/ 2842557 w 3646935"/>
              <a:gd name="connsiteY683" fmla="*/ 1465394 h 2551733"/>
              <a:gd name="connsiteX684" fmla="*/ 3471696 w 3646935"/>
              <a:gd name="connsiteY684" fmla="*/ 1340348 h 2551733"/>
              <a:gd name="connsiteX685" fmla="*/ 2807388 w 3646935"/>
              <a:gd name="connsiteY685" fmla="*/ 1371610 h 2551733"/>
              <a:gd name="connsiteX686" fmla="*/ 2635449 w 3646935"/>
              <a:gd name="connsiteY686" fmla="*/ 1410687 h 2551733"/>
              <a:gd name="connsiteX687" fmla="*/ 2393172 w 3646935"/>
              <a:gd name="connsiteY687" fmla="*/ 1461487 h 2551733"/>
              <a:gd name="connsiteX688" fmla="*/ 2365819 w 3646935"/>
              <a:gd name="connsiteY688" fmla="*/ 1477117 h 2551733"/>
              <a:gd name="connsiteX689" fmla="*/ 2623726 w 3646935"/>
              <a:gd name="connsiteY689" fmla="*/ 1461487 h 2551733"/>
              <a:gd name="connsiteX690" fmla="*/ 2686249 w 3646935"/>
              <a:gd name="connsiteY690" fmla="*/ 1457579 h 2551733"/>
              <a:gd name="connsiteX691" fmla="*/ 2752680 w 3646935"/>
              <a:gd name="connsiteY691" fmla="*/ 1441948 h 2551733"/>
              <a:gd name="connsiteX692" fmla="*/ 2764403 w 3646935"/>
              <a:gd name="connsiteY692" fmla="*/ 1438041 h 2551733"/>
              <a:gd name="connsiteX693" fmla="*/ 2705788 w 3646935"/>
              <a:gd name="connsiteY693" fmla="*/ 1445856 h 2551733"/>
              <a:gd name="connsiteX694" fmla="*/ 2627634 w 3646935"/>
              <a:gd name="connsiteY694" fmla="*/ 1453671 h 2551733"/>
              <a:gd name="connsiteX695" fmla="*/ 2479142 w 3646935"/>
              <a:gd name="connsiteY695" fmla="*/ 1484933 h 2551733"/>
              <a:gd name="connsiteX696" fmla="*/ 2373634 w 3646935"/>
              <a:gd name="connsiteY696" fmla="*/ 1500564 h 2551733"/>
              <a:gd name="connsiteX697" fmla="*/ 2248588 w 3646935"/>
              <a:gd name="connsiteY697" fmla="*/ 1524010 h 2551733"/>
              <a:gd name="connsiteX698" fmla="*/ 2213419 w 3646935"/>
              <a:gd name="connsiteY698" fmla="*/ 1547456 h 2551733"/>
              <a:gd name="connsiteX699" fmla="*/ 2205603 w 3646935"/>
              <a:gd name="connsiteY699" fmla="*/ 1559179 h 2551733"/>
              <a:gd name="connsiteX700" fmla="*/ 2326742 w 3646935"/>
              <a:gd name="connsiteY700" fmla="*/ 1578717 h 2551733"/>
              <a:gd name="connsiteX701" fmla="*/ 3123911 w 3646935"/>
              <a:gd name="connsiteY701" fmla="*/ 1582625 h 2551733"/>
              <a:gd name="connsiteX702" fmla="*/ 2815203 w 3646935"/>
              <a:gd name="connsiteY702" fmla="*/ 1629517 h 2551733"/>
              <a:gd name="connsiteX703" fmla="*/ 2428342 w 3646935"/>
              <a:gd name="connsiteY703" fmla="*/ 1695948 h 2551733"/>
              <a:gd name="connsiteX704" fmla="*/ 2295480 w 3646935"/>
              <a:gd name="connsiteY704" fmla="*/ 1731117 h 2551733"/>
              <a:gd name="connsiteX705" fmla="*/ 2311111 w 3646935"/>
              <a:gd name="connsiteY705" fmla="*/ 1746748 h 2551733"/>
              <a:gd name="connsiteX706" fmla="*/ 2541665 w 3646935"/>
              <a:gd name="connsiteY706" fmla="*/ 1778010 h 2551733"/>
              <a:gd name="connsiteX707" fmla="*/ 2967603 w 3646935"/>
              <a:gd name="connsiteY707" fmla="*/ 1770194 h 2551733"/>
              <a:gd name="connsiteX708" fmla="*/ 2983234 w 3646935"/>
              <a:gd name="connsiteY708" fmla="*/ 1762379 h 2551733"/>
              <a:gd name="connsiteX709" fmla="*/ 2709696 w 3646935"/>
              <a:gd name="connsiteY709" fmla="*/ 1766287 h 2551733"/>
              <a:gd name="connsiteX710" fmla="*/ 2490865 w 3646935"/>
              <a:gd name="connsiteY710" fmla="*/ 1809271 h 2551733"/>
              <a:gd name="connsiteX711" fmla="*/ 2174342 w 3646935"/>
              <a:gd name="connsiteY711" fmla="*/ 1824902 h 2551733"/>
              <a:gd name="connsiteX712" fmla="*/ 2537757 w 3646935"/>
              <a:gd name="connsiteY712" fmla="*/ 1817087 h 2551733"/>
              <a:gd name="connsiteX713" fmla="*/ 2725326 w 3646935"/>
              <a:gd name="connsiteY713" fmla="*/ 1789733 h 2551733"/>
              <a:gd name="connsiteX714" fmla="*/ 2830834 w 3646935"/>
              <a:gd name="connsiteY714" fmla="*/ 1750656 h 2551733"/>
              <a:gd name="connsiteX715" fmla="*/ 2819111 w 3646935"/>
              <a:gd name="connsiteY715" fmla="*/ 1742841 h 2551733"/>
              <a:gd name="connsiteX716" fmla="*/ 2760496 w 3646935"/>
              <a:gd name="connsiteY716" fmla="*/ 1738933 h 2551733"/>
              <a:gd name="connsiteX717" fmla="*/ 1885172 w 3646935"/>
              <a:gd name="connsiteY717" fmla="*/ 1735025 h 2551733"/>
              <a:gd name="connsiteX718" fmla="*/ 2229049 w 3646935"/>
              <a:gd name="connsiteY718" fmla="*/ 1668594 h 2551733"/>
              <a:gd name="connsiteX719" fmla="*/ 2334557 w 3646935"/>
              <a:gd name="connsiteY719" fmla="*/ 1652964 h 2551733"/>
              <a:gd name="connsiteX720" fmla="*/ 2522126 w 3646935"/>
              <a:gd name="connsiteY720" fmla="*/ 1613887 h 2551733"/>
              <a:gd name="connsiteX721" fmla="*/ 2127449 w 3646935"/>
              <a:gd name="connsiteY721" fmla="*/ 1633425 h 2551733"/>
              <a:gd name="connsiteX722" fmla="*/ 1990680 w 3646935"/>
              <a:gd name="connsiteY722" fmla="*/ 1656871 h 2551733"/>
              <a:gd name="connsiteX723" fmla="*/ 2041480 w 3646935"/>
              <a:gd name="connsiteY723" fmla="*/ 1664687 h 2551733"/>
              <a:gd name="connsiteX724" fmla="*/ 2979326 w 3646935"/>
              <a:gd name="connsiteY724" fmla="*/ 1652964 h 2551733"/>
              <a:gd name="connsiteX725" fmla="*/ 2807388 w 3646935"/>
              <a:gd name="connsiteY725" fmla="*/ 1692041 h 2551733"/>
              <a:gd name="connsiteX726" fmla="*/ 2729234 w 3646935"/>
              <a:gd name="connsiteY726" fmla="*/ 1703764 h 2551733"/>
              <a:gd name="connsiteX727" fmla="*/ 2592465 w 3646935"/>
              <a:gd name="connsiteY727" fmla="*/ 1750656 h 2551733"/>
              <a:gd name="connsiteX728" fmla="*/ 2565111 w 3646935"/>
              <a:gd name="connsiteY728" fmla="*/ 1770194 h 2551733"/>
              <a:gd name="connsiteX729" fmla="*/ 2572926 w 3646935"/>
              <a:gd name="connsiteY729" fmla="*/ 1778010 h 2551733"/>
              <a:gd name="connsiteX730" fmla="*/ 2737049 w 3646935"/>
              <a:gd name="connsiteY730" fmla="*/ 1793641 h 2551733"/>
              <a:gd name="connsiteX731" fmla="*/ 2994957 w 3646935"/>
              <a:gd name="connsiteY731" fmla="*/ 1785825 h 2551733"/>
              <a:gd name="connsiteX732" fmla="*/ 3069203 w 3646935"/>
              <a:gd name="connsiteY732" fmla="*/ 1774102 h 2551733"/>
              <a:gd name="connsiteX733" fmla="*/ 3080926 w 3646935"/>
              <a:gd name="connsiteY733" fmla="*/ 1770194 h 2551733"/>
              <a:gd name="connsiteX734" fmla="*/ 2787849 w 3646935"/>
              <a:gd name="connsiteY734" fmla="*/ 1801456 h 2551733"/>
              <a:gd name="connsiteX735" fmla="*/ 2604188 w 3646935"/>
              <a:gd name="connsiteY735" fmla="*/ 1832717 h 2551733"/>
              <a:gd name="connsiteX736" fmla="*/ 2510403 w 3646935"/>
              <a:gd name="connsiteY736" fmla="*/ 1852256 h 2551733"/>
              <a:gd name="connsiteX737" fmla="*/ 2389265 w 3646935"/>
              <a:gd name="connsiteY737" fmla="*/ 1867887 h 2551733"/>
              <a:gd name="connsiteX738" fmla="*/ 2354096 w 3646935"/>
              <a:gd name="connsiteY738" fmla="*/ 1879610 h 2551733"/>
              <a:gd name="connsiteX739" fmla="*/ 2326742 w 3646935"/>
              <a:gd name="connsiteY739" fmla="*/ 1891333 h 2551733"/>
              <a:gd name="connsiteX740" fmla="*/ 2330649 w 3646935"/>
              <a:gd name="connsiteY740" fmla="*/ 1903056 h 2551733"/>
              <a:gd name="connsiteX741" fmla="*/ 2361911 w 3646935"/>
              <a:gd name="connsiteY741" fmla="*/ 1910871 h 2551733"/>
              <a:gd name="connsiteX742" fmla="*/ 2440065 w 3646935"/>
              <a:gd name="connsiteY742" fmla="*/ 1926502 h 2551733"/>
              <a:gd name="connsiteX743" fmla="*/ 2619819 w 3646935"/>
              <a:gd name="connsiteY743" fmla="*/ 1914779 h 2551733"/>
              <a:gd name="connsiteX744" fmla="*/ 2686249 w 3646935"/>
              <a:gd name="connsiteY744" fmla="*/ 1906964 h 2551733"/>
              <a:gd name="connsiteX745" fmla="*/ 2748772 w 3646935"/>
              <a:gd name="connsiteY745" fmla="*/ 1895241 h 2551733"/>
              <a:gd name="connsiteX746" fmla="*/ 2764403 w 3646935"/>
              <a:gd name="connsiteY746" fmla="*/ 1891333 h 2551733"/>
              <a:gd name="connsiteX747" fmla="*/ 2561203 w 3646935"/>
              <a:gd name="connsiteY747" fmla="*/ 1910871 h 2551733"/>
              <a:gd name="connsiteX748" fmla="*/ 2334557 w 3646935"/>
              <a:gd name="connsiteY748" fmla="*/ 1961671 h 2551733"/>
              <a:gd name="connsiteX749" fmla="*/ 2350188 w 3646935"/>
              <a:gd name="connsiteY749" fmla="*/ 1973394 h 2551733"/>
              <a:gd name="connsiteX750" fmla="*/ 2889449 w 3646935"/>
              <a:gd name="connsiteY750" fmla="*/ 1981210 h 2551733"/>
              <a:gd name="connsiteX751" fmla="*/ 2561203 w 3646935"/>
              <a:gd name="connsiteY751" fmla="*/ 2012471 h 2551733"/>
              <a:gd name="connsiteX752" fmla="*/ 2389265 w 3646935"/>
              <a:gd name="connsiteY752" fmla="*/ 2039825 h 2551733"/>
              <a:gd name="connsiteX753" fmla="*/ 2307203 w 3646935"/>
              <a:gd name="connsiteY753" fmla="*/ 2047641 h 2551733"/>
              <a:gd name="connsiteX754" fmla="*/ 2150896 w 3646935"/>
              <a:gd name="connsiteY754" fmla="*/ 2074994 h 2551733"/>
              <a:gd name="connsiteX755" fmla="*/ 2193880 w 3646935"/>
              <a:gd name="connsiteY755" fmla="*/ 2086717 h 2551733"/>
              <a:gd name="connsiteX756" fmla="*/ 2315019 w 3646935"/>
              <a:gd name="connsiteY756" fmla="*/ 2094533 h 2551733"/>
              <a:gd name="connsiteX757" fmla="*/ 2569019 w 3646935"/>
              <a:gd name="connsiteY757" fmla="*/ 2078902 h 2551733"/>
              <a:gd name="connsiteX758" fmla="*/ 2553388 w 3646935"/>
              <a:gd name="connsiteY758" fmla="*/ 2082810 h 2551733"/>
              <a:gd name="connsiteX759" fmla="*/ 2377542 w 3646935"/>
              <a:gd name="connsiteY759" fmla="*/ 2086717 h 2551733"/>
              <a:gd name="connsiteX760" fmla="*/ 2178249 w 3646935"/>
              <a:gd name="connsiteY760" fmla="*/ 2125794 h 2551733"/>
              <a:gd name="connsiteX761" fmla="*/ 2096188 w 3646935"/>
              <a:gd name="connsiteY761" fmla="*/ 2141425 h 2551733"/>
              <a:gd name="connsiteX762" fmla="*/ 2143080 w 3646935"/>
              <a:gd name="connsiteY762" fmla="*/ 2149241 h 2551733"/>
              <a:gd name="connsiteX763" fmla="*/ 2569019 w 3646935"/>
              <a:gd name="connsiteY763" fmla="*/ 2125794 h 2551733"/>
              <a:gd name="connsiteX764" fmla="*/ 2358003 w 3646935"/>
              <a:gd name="connsiteY764" fmla="*/ 2133610 h 2551733"/>
              <a:gd name="connsiteX765" fmla="*/ 1967234 w 3646935"/>
              <a:gd name="connsiteY765" fmla="*/ 2200041 h 2551733"/>
              <a:gd name="connsiteX766" fmla="*/ 1920342 w 3646935"/>
              <a:gd name="connsiteY766" fmla="*/ 2211764 h 2551733"/>
              <a:gd name="connsiteX767" fmla="*/ 1900803 w 3646935"/>
              <a:gd name="connsiteY767" fmla="*/ 2215671 h 2551733"/>
              <a:gd name="connsiteX768" fmla="*/ 2373634 w 3646935"/>
              <a:gd name="connsiteY768" fmla="*/ 2215671 h 2551733"/>
              <a:gd name="connsiteX769" fmla="*/ 2502588 w 3646935"/>
              <a:gd name="connsiteY769" fmla="*/ 2188317 h 2551733"/>
              <a:gd name="connsiteX770" fmla="*/ 2334557 w 3646935"/>
              <a:gd name="connsiteY770" fmla="*/ 2203948 h 2551733"/>
              <a:gd name="connsiteX771" fmla="*/ 2166526 w 3646935"/>
              <a:gd name="connsiteY771" fmla="*/ 2239117 h 2551733"/>
              <a:gd name="connsiteX772" fmla="*/ 2111819 w 3646935"/>
              <a:gd name="connsiteY772" fmla="*/ 2243025 h 2551733"/>
              <a:gd name="connsiteX773" fmla="*/ 2174342 w 3646935"/>
              <a:gd name="connsiteY773" fmla="*/ 2243025 h 2551733"/>
              <a:gd name="connsiteX774" fmla="*/ 2119634 w 3646935"/>
              <a:gd name="connsiteY774" fmla="*/ 2246933 h 2551733"/>
              <a:gd name="connsiteX775" fmla="*/ 2057111 w 3646935"/>
              <a:gd name="connsiteY775" fmla="*/ 2258656 h 2551733"/>
              <a:gd name="connsiteX776" fmla="*/ 2018034 w 3646935"/>
              <a:gd name="connsiteY776" fmla="*/ 2262564 h 2551733"/>
              <a:gd name="connsiteX777" fmla="*/ 1990680 w 3646935"/>
              <a:gd name="connsiteY777" fmla="*/ 2274287 h 2551733"/>
              <a:gd name="connsiteX778" fmla="*/ 2033665 w 3646935"/>
              <a:gd name="connsiteY778" fmla="*/ 2282102 h 2551733"/>
              <a:gd name="connsiteX779" fmla="*/ 2111819 w 3646935"/>
              <a:gd name="connsiteY779" fmla="*/ 2293825 h 2551733"/>
              <a:gd name="connsiteX780" fmla="*/ 2315019 w 3646935"/>
              <a:gd name="connsiteY780" fmla="*/ 2332902 h 2551733"/>
              <a:gd name="connsiteX781" fmla="*/ 2440065 w 3646935"/>
              <a:gd name="connsiteY781" fmla="*/ 2356348 h 2551733"/>
              <a:gd name="connsiteX782" fmla="*/ 2522126 w 3646935"/>
              <a:gd name="connsiteY782" fmla="*/ 2371979 h 2551733"/>
              <a:gd name="connsiteX783" fmla="*/ 2518219 w 3646935"/>
              <a:gd name="connsiteY783" fmla="*/ 2383702 h 2551733"/>
              <a:gd name="connsiteX784" fmla="*/ 2397080 w 3646935"/>
              <a:gd name="connsiteY784" fmla="*/ 2422779 h 2551733"/>
              <a:gd name="connsiteX785" fmla="*/ 2143080 w 3646935"/>
              <a:gd name="connsiteY785" fmla="*/ 2469671 h 2551733"/>
              <a:gd name="connsiteX786" fmla="*/ 2068834 w 3646935"/>
              <a:gd name="connsiteY786" fmla="*/ 2497025 h 2551733"/>
              <a:gd name="connsiteX787" fmla="*/ 2076649 w 3646935"/>
              <a:gd name="connsiteY787" fmla="*/ 2520471 h 2551733"/>
              <a:gd name="connsiteX788" fmla="*/ 2186065 w 3646935"/>
              <a:gd name="connsiteY788" fmla="*/ 2528287 h 2551733"/>
              <a:gd name="connsiteX789" fmla="*/ 2623726 w 3646935"/>
              <a:gd name="connsiteY789" fmla="*/ 2512656 h 2551733"/>
              <a:gd name="connsiteX790" fmla="*/ 2654988 w 3646935"/>
              <a:gd name="connsiteY790" fmla="*/ 2500933 h 2551733"/>
              <a:gd name="connsiteX791" fmla="*/ 2615911 w 3646935"/>
              <a:gd name="connsiteY791" fmla="*/ 2493117 h 2551733"/>
              <a:gd name="connsiteX792" fmla="*/ 2494772 w 3646935"/>
              <a:gd name="connsiteY792" fmla="*/ 2485302 h 2551733"/>
              <a:gd name="connsiteX793" fmla="*/ 1654619 w 3646935"/>
              <a:gd name="connsiteY793" fmla="*/ 2454041 h 2551733"/>
              <a:gd name="connsiteX794" fmla="*/ 1553019 w 3646935"/>
              <a:gd name="connsiteY794" fmla="*/ 2446225 h 2551733"/>
              <a:gd name="connsiteX795" fmla="*/ 1240403 w 3646935"/>
              <a:gd name="connsiteY795" fmla="*/ 2442317 h 2551733"/>
              <a:gd name="connsiteX796" fmla="*/ 1291203 w 3646935"/>
              <a:gd name="connsiteY796" fmla="*/ 2426687 h 2551733"/>
              <a:gd name="connsiteX797" fmla="*/ 1338096 w 3646935"/>
              <a:gd name="connsiteY797" fmla="*/ 2418871 h 2551733"/>
              <a:gd name="connsiteX798" fmla="*/ 1463142 w 3646935"/>
              <a:gd name="connsiteY798" fmla="*/ 2395425 h 2551733"/>
              <a:gd name="connsiteX799" fmla="*/ 1498311 w 3646935"/>
              <a:gd name="connsiteY799" fmla="*/ 2375887 h 2551733"/>
              <a:gd name="connsiteX800" fmla="*/ 1463142 w 3646935"/>
              <a:gd name="connsiteY800" fmla="*/ 2368071 h 2551733"/>
              <a:gd name="connsiteX801" fmla="*/ 1361542 w 3646935"/>
              <a:gd name="connsiteY801" fmla="*/ 2371979 h 2551733"/>
              <a:gd name="connsiteX802" fmla="*/ 1201326 w 3646935"/>
              <a:gd name="connsiteY802" fmla="*/ 2399333 h 2551733"/>
              <a:gd name="connsiteX803" fmla="*/ 1127080 w 3646935"/>
              <a:gd name="connsiteY803" fmla="*/ 2411056 h 2551733"/>
              <a:gd name="connsiteX804" fmla="*/ 1314649 w 3646935"/>
              <a:gd name="connsiteY804" fmla="*/ 2387610 h 2551733"/>
              <a:gd name="connsiteX805" fmla="*/ 1439696 w 3646935"/>
              <a:gd name="connsiteY805" fmla="*/ 2364164 h 2551733"/>
              <a:gd name="connsiteX806" fmla="*/ 1510034 w 3646935"/>
              <a:gd name="connsiteY806" fmla="*/ 2352441 h 2551733"/>
              <a:gd name="connsiteX807" fmla="*/ 1603819 w 3646935"/>
              <a:gd name="connsiteY807" fmla="*/ 2325087 h 2551733"/>
              <a:gd name="connsiteX808" fmla="*/ 1631172 w 3646935"/>
              <a:gd name="connsiteY808" fmla="*/ 2305548 h 2551733"/>
              <a:gd name="connsiteX809" fmla="*/ 1615542 w 3646935"/>
              <a:gd name="connsiteY809" fmla="*/ 2278194 h 2551733"/>
              <a:gd name="connsiteX810" fmla="*/ 1510034 w 3646935"/>
              <a:gd name="connsiteY810" fmla="*/ 2258656 h 2551733"/>
              <a:gd name="connsiteX811" fmla="*/ 1150526 w 3646935"/>
              <a:gd name="connsiteY811" fmla="*/ 2246933 h 2551733"/>
              <a:gd name="connsiteX812" fmla="*/ 1263849 w 3646935"/>
              <a:gd name="connsiteY812" fmla="*/ 2235210 h 2551733"/>
              <a:gd name="connsiteX813" fmla="*/ 1517849 w 3646935"/>
              <a:gd name="connsiteY813" fmla="*/ 2192225 h 2551733"/>
              <a:gd name="connsiteX814" fmla="*/ 1564742 w 3646935"/>
              <a:gd name="connsiteY814" fmla="*/ 2180502 h 2551733"/>
              <a:gd name="connsiteX815" fmla="*/ 1545203 w 3646935"/>
              <a:gd name="connsiteY815" fmla="*/ 2172687 h 2551733"/>
              <a:gd name="connsiteX816" fmla="*/ 1404526 w 3646935"/>
              <a:gd name="connsiteY816" fmla="*/ 2188317 h 2551733"/>
              <a:gd name="connsiteX817" fmla="*/ 1361542 w 3646935"/>
              <a:gd name="connsiteY817" fmla="*/ 2192225 h 2551733"/>
              <a:gd name="connsiteX818" fmla="*/ 1322465 w 3646935"/>
              <a:gd name="connsiteY818" fmla="*/ 2211764 h 2551733"/>
              <a:gd name="connsiteX819" fmla="*/ 1338096 w 3646935"/>
              <a:gd name="connsiteY819" fmla="*/ 2219579 h 2551733"/>
              <a:gd name="connsiteX820" fmla="*/ 1607726 w 3646935"/>
              <a:gd name="connsiteY820" fmla="*/ 2215671 h 2551733"/>
              <a:gd name="connsiteX821" fmla="*/ 1728865 w 3646935"/>
              <a:gd name="connsiteY821" fmla="*/ 2196133 h 2551733"/>
              <a:gd name="connsiteX822" fmla="*/ 1556926 w 3646935"/>
              <a:gd name="connsiteY822" fmla="*/ 2200041 h 2551733"/>
              <a:gd name="connsiteX823" fmla="*/ 1537388 w 3646935"/>
              <a:gd name="connsiteY823" fmla="*/ 2207856 h 2551733"/>
              <a:gd name="connsiteX824" fmla="*/ 1556926 w 3646935"/>
              <a:gd name="connsiteY824" fmla="*/ 2203948 h 2551733"/>
              <a:gd name="connsiteX825" fmla="*/ 1588188 w 3646935"/>
              <a:gd name="connsiteY825" fmla="*/ 2196133 h 2551733"/>
              <a:gd name="connsiteX826" fmla="*/ 1678065 w 3646935"/>
              <a:gd name="connsiteY826" fmla="*/ 2164871 h 2551733"/>
              <a:gd name="connsiteX827" fmla="*/ 1728865 w 3646935"/>
              <a:gd name="connsiteY827" fmla="*/ 2137517 h 2551733"/>
              <a:gd name="connsiteX828" fmla="*/ 1713234 w 3646935"/>
              <a:gd name="connsiteY828" fmla="*/ 2133610 h 2551733"/>
              <a:gd name="connsiteX829" fmla="*/ 1408434 w 3646935"/>
              <a:gd name="connsiteY829" fmla="*/ 2168779 h 2551733"/>
              <a:gd name="connsiteX830" fmla="*/ 1345911 w 3646935"/>
              <a:gd name="connsiteY830" fmla="*/ 2184410 h 2551733"/>
              <a:gd name="connsiteX831" fmla="*/ 1291203 w 3646935"/>
              <a:gd name="connsiteY831" fmla="*/ 2188317 h 2551733"/>
              <a:gd name="connsiteX832" fmla="*/ 1279480 w 3646935"/>
              <a:gd name="connsiteY832" fmla="*/ 2192225 h 2551733"/>
              <a:gd name="connsiteX833" fmla="*/ 1373265 w 3646935"/>
              <a:gd name="connsiteY833" fmla="*/ 2184410 h 2551733"/>
              <a:gd name="connsiteX834" fmla="*/ 1490496 w 3646935"/>
              <a:gd name="connsiteY834" fmla="*/ 2160964 h 2551733"/>
              <a:gd name="connsiteX835" fmla="*/ 1560834 w 3646935"/>
              <a:gd name="connsiteY835" fmla="*/ 2149241 h 2551733"/>
              <a:gd name="connsiteX836" fmla="*/ 1568649 w 3646935"/>
              <a:gd name="connsiteY836" fmla="*/ 2137517 h 2551733"/>
              <a:gd name="connsiteX837" fmla="*/ 1306834 w 3646935"/>
              <a:gd name="connsiteY837" fmla="*/ 2160964 h 2551733"/>
              <a:gd name="connsiteX838" fmla="*/ 1252126 w 3646935"/>
              <a:gd name="connsiteY838" fmla="*/ 2172687 h 2551733"/>
              <a:gd name="connsiteX839" fmla="*/ 1240403 w 3646935"/>
              <a:gd name="connsiteY839" fmla="*/ 2176594 h 2551733"/>
              <a:gd name="connsiteX840" fmla="*/ 1361542 w 3646935"/>
              <a:gd name="connsiteY840" fmla="*/ 2160964 h 2551733"/>
              <a:gd name="connsiteX841" fmla="*/ 1424065 w 3646935"/>
              <a:gd name="connsiteY841" fmla="*/ 2145333 h 2551733"/>
              <a:gd name="connsiteX842" fmla="*/ 1525665 w 3646935"/>
              <a:gd name="connsiteY842" fmla="*/ 2133610 h 2551733"/>
              <a:gd name="connsiteX843" fmla="*/ 1588188 w 3646935"/>
              <a:gd name="connsiteY843" fmla="*/ 2117979 h 2551733"/>
              <a:gd name="connsiteX844" fmla="*/ 1646803 w 3646935"/>
              <a:gd name="connsiteY844" fmla="*/ 2106256 h 2551733"/>
              <a:gd name="connsiteX845" fmla="*/ 1381080 w 3646935"/>
              <a:gd name="connsiteY845" fmla="*/ 2110164 h 2551733"/>
              <a:gd name="connsiteX846" fmla="*/ 1283388 w 3646935"/>
              <a:gd name="connsiteY846" fmla="*/ 2125794 h 2551733"/>
              <a:gd name="connsiteX847" fmla="*/ 1205234 w 3646935"/>
              <a:gd name="connsiteY847" fmla="*/ 2129702 h 2551733"/>
              <a:gd name="connsiteX848" fmla="*/ 1041111 w 3646935"/>
              <a:gd name="connsiteY848" fmla="*/ 2141425 h 2551733"/>
              <a:gd name="connsiteX849" fmla="*/ 1095819 w 3646935"/>
              <a:gd name="connsiteY849" fmla="*/ 2125794 h 2551733"/>
              <a:gd name="connsiteX850" fmla="*/ 1146619 w 3646935"/>
              <a:gd name="connsiteY850" fmla="*/ 2114071 h 2551733"/>
              <a:gd name="connsiteX851" fmla="*/ 1236496 w 3646935"/>
              <a:gd name="connsiteY851" fmla="*/ 2074994 h 2551733"/>
              <a:gd name="connsiteX852" fmla="*/ 1306834 w 3646935"/>
              <a:gd name="connsiteY852" fmla="*/ 2047641 h 2551733"/>
              <a:gd name="connsiteX853" fmla="*/ 1318557 w 3646935"/>
              <a:gd name="connsiteY853" fmla="*/ 2039825 h 2551733"/>
              <a:gd name="connsiteX854" fmla="*/ 1166157 w 3646935"/>
              <a:gd name="connsiteY854" fmla="*/ 2043733 h 2551733"/>
              <a:gd name="connsiteX855" fmla="*/ 1068465 w 3646935"/>
              <a:gd name="connsiteY855" fmla="*/ 2059364 h 2551733"/>
              <a:gd name="connsiteX856" fmla="*/ 1115357 w 3646935"/>
              <a:gd name="connsiteY856" fmla="*/ 2063271 h 2551733"/>
              <a:gd name="connsiteX857" fmla="*/ 1228680 w 3646935"/>
              <a:gd name="connsiteY857" fmla="*/ 2043733 h 2551733"/>
              <a:gd name="connsiteX858" fmla="*/ 1431880 w 3646935"/>
              <a:gd name="connsiteY858" fmla="*/ 2008564 h 2551733"/>
              <a:gd name="connsiteX859" fmla="*/ 1537388 w 3646935"/>
              <a:gd name="connsiteY859" fmla="*/ 1973394 h 2551733"/>
              <a:gd name="connsiteX860" fmla="*/ 1545203 w 3646935"/>
              <a:gd name="connsiteY860" fmla="*/ 1961671 h 2551733"/>
              <a:gd name="connsiteX861" fmla="*/ 1502219 w 3646935"/>
              <a:gd name="connsiteY861" fmla="*/ 1949948 h 2551733"/>
              <a:gd name="connsiteX862" fmla="*/ 1373265 w 3646935"/>
              <a:gd name="connsiteY862" fmla="*/ 1953856 h 2551733"/>
              <a:gd name="connsiteX863" fmla="*/ 1361542 w 3646935"/>
              <a:gd name="connsiteY863" fmla="*/ 1961671 h 2551733"/>
              <a:gd name="connsiteX864" fmla="*/ 1404526 w 3646935"/>
              <a:gd name="connsiteY864" fmla="*/ 1953856 h 2551733"/>
              <a:gd name="connsiteX865" fmla="*/ 1467049 w 3646935"/>
              <a:gd name="connsiteY865" fmla="*/ 1946041 h 2551733"/>
              <a:gd name="connsiteX866" fmla="*/ 1502219 w 3646935"/>
              <a:gd name="connsiteY866" fmla="*/ 1930410 h 2551733"/>
              <a:gd name="connsiteX867" fmla="*/ 1541296 w 3646935"/>
              <a:gd name="connsiteY867" fmla="*/ 1910871 h 2551733"/>
              <a:gd name="connsiteX868" fmla="*/ 1560834 w 3646935"/>
              <a:gd name="connsiteY868" fmla="*/ 1903056 h 2551733"/>
              <a:gd name="connsiteX869" fmla="*/ 1576465 w 3646935"/>
              <a:gd name="connsiteY869" fmla="*/ 1891333 h 2551733"/>
              <a:gd name="connsiteX870" fmla="*/ 1482680 w 3646935"/>
              <a:gd name="connsiteY870" fmla="*/ 1903056 h 2551733"/>
              <a:gd name="connsiteX871" fmla="*/ 1431880 w 3646935"/>
              <a:gd name="connsiteY871" fmla="*/ 1906964 h 2551733"/>
              <a:gd name="connsiteX872" fmla="*/ 1361542 w 3646935"/>
              <a:gd name="connsiteY872" fmla="*/ 1922594 h 2551733"/>
              <a:gd name="connsiteX873" fmla="*/ 1338096 w 3646935"/>
              <a:gd name="connsiteY873" fmla="*/ 1926502 h 2551733"/>
              <a:gd name="connsiteX874" fmla="*/ 1506126 w 3646935"/>
              <a:gd name="connsiteY874" fmla="*/ 1914779 h 2551733"/>
              <a:gd name="connsiteX875" fmla="*/ 1646803 w 3646935"/>
              <a:gd name="connsiteY875" fmla="*/ 1887425 h 2551733"/>
              <a:gd name="connsiteX876" fmla="*/ 1717142 w 3646935"/>
              <a:gd name="connsiteY876" fmla="*/ 1875702 h 2551733"/>
              <a:gd name="connsiteX877" fmla="*/ 1803111 w 3646935"/>
              <a:gd name="connsiteY877" fmla="*/ 1836625 h 2551733"/>
              <a:gd name="connsiteX878" fmla="*/ 1732772 w 3646935"/>
              <a:gd name="connsiteY878" fmla="*/ 1820994 h 2551733"/>
              <a:gd name="connsiteX879" fmla="*/ 1560834 w 3646935"/>
              <a:gd name="connsiteY879" fmla="*/ 1828810 h 2551733"/>
              <a:gd name="connsiteX880" fmla="*/ 1529572 w 3646935"/>
              <a:gd name="connsiteY880" fmla="*/ 1836625 h 2551733"/>
              <a:gd name="connsiteX881" fmla="*/ 1513942 w 3646935"/>
              <a:gd name="connsiteY881" fmla="*/ 1844441 h 2551733"/>
              <a:gd name="connsiteX882" fmla="*/ 1533480 w 3646935"/>
              <a:gd name="connsiteY882" fmla="*/ 1848348 h 2551733"/>
              <a:gd name="connsiteX883" fmla="*/ 1900803 w 3646935"/>
              <a:gd name="connsiteY883" fmla="*/ 1824902 h 2551733"/>
              <a:gd name="connsiteX884" fmla="*/ 1959419 w 3646935"/>
              <a:gd name="connsiteY884" fmla="*/ 1817087 h 2551733"/>
              <a:gd name="connsiteX885" fmla="*/ 1978957 w 3646935"/>
              <a:gd name="connsiteY885" fmla="*/ 1801456 h 2551733"/>
              <a:gd name="connsiteX886" fmla="*/ 1791388 w 3646935"/>
              <a:gd name="connsiteY886" fmla="*/ 1805364 h 2551733"/>
              <a:gd name="connsiteX887" fmla="*/ 1728865 w 3646935"/>
              <a:gd name="connsiteY887" fmla="*/ 1813179 h 2551733"/>
              <a:gd name="connsiteX888" fmla="*/ 1638988 w 3646935"/>
              <a:gd name="connsiteY888" fmla="*/ 1832717 h 2551733"/>
              <a:gd name="connsiteX889" fmla="*/ 1592096 w 3646935"/>
              <a:gd name="connsiteY889" fmla="*/ 1844441 h 2551733"/>
              <a:gd name="connsiteX890" fmla="*/ 1631172 w 3646935"/>
              <a:gd name="connsiteY890" fmla="*/ 1836625 h 2551733"/>
              <a:gd name="connsiteX891" fmla="*/ 1709326 w 3646935"/>
              <a:gd name="connsiteY891" fmla="*/ 1824902 h 2551733"/>
              <a:gd name="connsiteX892" fmla="*/ 1838280 w 3646935"/>
              <a:gd name="connsiteY892" fmla="*/ 1778010 h 2551733"/>
              <a:gd name="connsiteX893" fmla="*/ 1869542 w 3646935"/>
              <a:gd name="connsiteY893" fmla="*/ 1766287 h 2551733"/>
              <a:gd name="connsiteX894" fmla="*/ 1881265 w 3646935"/>
              <a:gd name="connsiteY894" fmla="*/ 1758471 h 2551733"/>
              <a:gd name="connsiteX895" fmla="*/ 1631172 w 3646935"/>
              <a:gd name="connsiteY895" fmla="*/ 1770194 h 2551733"/>
              <a:gd name="connsiteX896" fmla="*/ 1584280 w 3646935"/>
              <a:gd name="connsiteY896" fmla="*/ 1774102 h 2551733"/>
              <a:gd name="connsiteX897" fmla="*/ 1529572 w 3646935"/>
              <a:gd name="connsiteY897" fmla="*/ 1789733 h 2551733"/>
              <a:gd name="connsiteX898" fmla="*/ 1513942 w 3646935"/>
              <a:gd name="connsiteY898" fmla="*/ 1793641 h 2551733"/>
              <a:gd name="connsiteX899" fmla="*/ 1580372 w 3646935"/>
              <a:gd name="connsiteY899" fmla="*/ 1789733 h 2551733"/>
              <a:gd name="connsiteX900" fmla="*/ 1728865 w 3646935"/>
              <a:gd name="connsiteY900" fmla="*/ 1766287 h 2551733"/>
              <a:gd name="connsiteX901" fmla="*/ 1764034 w 3646935"/>
              <a:gd name="connsiteY901" fmla="*/ 1754564 h 2551733"/>
              <a:gd name="connsiteX902" fmla="*/ 1740588 w 3646935"/>
              <a:gd name="connsiteY902" fmla="*/ 1738933 h 2551733"/>
              <a:gd name="connsiteX903" fmla="*/ 1615542 w 3646935"/>
              <a:gd name="connsiteY903" fmla="*/ 1735025 h 255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</a:cxnLst>
            <a:rect l="l" t="t" r="r" b="b"/>
            <a:pathLst>
              <a:path w="3646935" h="2551733">
                <a:moveTo>
                  <a:pt x="2885542" y="281364"/>
                </a:moveTo>
                <a:cubicBezTo>
                  <a:pt x="2809993" y="287877"/>
                  <a:pt x="2734165" y="291703"/>
                  <a:pt x="2658896" y="300902"/>
                </a:cubicBezTo>
                <a:cubicBezTo>
                  <a:pt x="2616801" y="306047"/>
                  <a:pt x="2576025" y="319908"/>
                  <a:pt x="2533849" y="324348"/>
                </a:cubicBezTo>
                <a:cubicBezTo>
                  <a:pt x="2427342" y="335559"/>
                  <a:pt x="2320190" y="339464"/>
                  <a:pt x="2213419" y="347794"/>
                </a:cubicBezTo>
                <a:cubicBezTo>
                  <a:pt x="2136526" y="353793"/>
                  <a:pt x="2059983" y="366192"/>
                  <a:pt x="1982865" y="367333"/>
                </a:cubicBezTo>
                <a:lnTo>
                  <a:pt x="365080" y="375148"/>
                </a:lnTo>
                <a:cubicBezTo>
                  <a:pt x="405121" y="391165"/>
                  <a:pt x="374662" y="380895"/>
                  <a:pt x="447142" y="390779"/>
                </a:cubicBezTo>
                <a:lnTo>
                  <a:pt x="556557" y="406410"/>
                </a:lnTo>
                <a:cubicBezTo>
                  <a:pt x="839857" y="401315"/>
                  <a:pt x="1439476" y="420085"/>
                  <a:pt x="1838280" y="367333"/>
                </a:cubicBezTo>
                <a:cubicBezTo>
                  <a:pt x="2019621" y="343346"/>
                  <a:pt x="2199985" y="312222"/>
                  <a:pt x="2381449" y="289179"/>
                </a:cubicBezTo>
                <a:cubicBezTo>
                  <a:pt x="2463511" y="278758"/>
                  <a:pt x="2545866" y="270432"/>
                  <a:pt x="2627634" y="257917"/>
                </a:cubicBezTo>
                <a:cubicBezTo>
                  <a:pt x="3166847" y="175385"/>
                  <a:pt x="2265192" y="292563"/>
                  <a:pt x="2948065" y="211025"/>
                </a:cubicBezTo>
                <a:cubicBezTo>
                  <a:pt x="2974222" y="207902"/>
                  <a:pt x="3000271" y="203843"/>
                  <a:pt x="3026219" y="199302"/>
                </a:cubicBezTo>
                <a:cubicBezTo>
                  <a:pt x="3052388" y="194722"/>
                  <a:pt x="3077983" y="186739"/>
                  <a:pt x="3104372" y="183671"/>
                </a:cubicBezTo>
                <a:cubicBezTo>
                  <a:pt x="3134159" y="180208"/>
                  <a:pt x="3164290" y="181066"/>
                  <a:pt x="3194249" y="179764"/>
                </a:cubicBezTo>
                <a:lnTo>
                  <a:pt x="3116096" y="199302"/>
                </a:lnTo>
                <a:cubicBezTo>
                  <a:pt x="3092563" y="205495"/>
                  <a:pt x="3069583" y="213896"/>
                  <a:pt x="3045757" y="218841"/>
                </a:cubicBezTo>
                <a:cubicBezTo>
                  <a:pt x="3000467" y="228241"/>
                  <a:pt x="2954701" y="235231"/>
                  <a:pt x="2908988" y="242287"/>
                </a:cubicBezTo>
                <a:cubicBezTo>
                  <a:pt x="2760611" y="265191"/>
                  <a:pt x="2610944" y="280364"/>
                  <a:pt x="2463511" y="308717"/>
                </a:cubicBezTo>
                <a:cubicBezTo>
                  <a:pt x="2197935" y="359789"/>
                  <a:pt x="2245775" y="354305"/>
                  <a:pt x="1920342" y="394687"/>
                </a:cubicBezTo>
                <a:cubicBezTo>
                  <a:pt x="1613009" y="432823"/>
                  <a:pt x="1817502" y="393619"/>
                  <a:pt x="1447511" y="445487"/>
                </a:cubicBezTo>
                <a:cubicBezTo>
                  <a:pt x="1400203" y="452119"/>
                  <a:pt x="1353872" y="464505"/>
                  <a:pt x="1306834" y="472841"/>
                </a:cubicBezTo>
                <a:cubicBezTo>
                  <a:pt x="1250957" y="482743"/>
                  <a:pt x="1194412" y="488884"/>
                  <a:pt x="1138803" y="500194"/>
                </a:cubicBezTo>
                <a:cubicBezTo>
                  <a:pt x="1101698" y="507741"/>
                  <a:pt x="1080500" y="517925"/>
                  <a:pt x="1048926" y="531456"/>
                </a:cubicBezTo>
                <a:cubicBezTo>
                  <a:pt x="1039227" y="546005"/>
                  <a:pt x="1027652" y="556017"/>
                  <a:pt x="1056742" y="574441"/>
                </a:cubicBezTo>
                <a:cubicBezTo>
                  <a:pt x="1099187" y="601323"/>
                  <a:pt x="1161097" y="621572"/>
                  <a:pt x="1213049" y="629148"/>
                </a:cubicBezTo>
                <a:cubicBezTo>
                  <a:pt x="1257175" y="635583"/>
                  <a:pt x="1301803" y="638222"/>
                  <a:pt x="1345911" y="644779"/>
                </a:cubicBezTo>
                <a:cubicBezTo>
                  <a:pt x="1398231" y="652556"/>
                  <a:pt x="1449796" y="665085"/>
                  <a:pt x="1502219" y="672133"/>
                </a:cubicBezTo>
                <a:cubicBezTo>
                  <a:pt x="1604863" y="685934"/>
                  <a:pt x="1708024" y="695579"/>
                  <a:pt x="1810926" y="707302"/>
                </a:cubicBezTo>
                <a:lnTo>
                  <a:pt x="3174711" y="691671"/>
                </a:lnTo>
                <a:cubicBezTo>
                  <a:pt x="3185451" y="691482"/>
                  <a:pt x="3154053" y="685571"/>
                  <a:pt x="3143449" y="683856"/>
                </a:cubicBezTo>
                <a:cubicBezTo>
                  <a:pt x="3065435" y="671236"/>
                  <a:pt x="2987374" y="658737"/>
                  <a:pt x="2908988" y="648687"/>
                </a:cubicBezTo>
                <a:lnTo>
                  <a:pt x="2756588" y="629148"/>
                </a:lnTo>
                <a:lnTo>
                  <a:pt x="36834" y="633056"/>
                </a:lnTo>
                <a:cubicBezTo>
                  <a:pt x="24477" y="633126"/>
                  <a:pt x="-7635" y="636642"/>
                  <a:pt x="1665" y="644779"/>
                </a:cubicBezTo>
                <a:cubicBezTo>
                  <a:pt x="18785" y="659759"/>
                  <a:pt x="45531" y="657529"/>
                  <a:pt x="68096" y="660410"/>
                </a:cubicBezTo>
                <a:cubicBezTo>
                  <a:pt x="106944" y="665369"/>
                  <a:pt x="146249" y="665620"/>
                  <a:pt x="185326" y="668225"/>
                </a:cubicBezTo>
                <a:lnTo>
                  <a:pt x="1857819" y="644779"/>
                </a:lnTo>
                <a:cubicBezTo>
                  <a:pt x="2036877" y="639715"/>
                  <a:pt x="2485635" y="544745"/>
                  <a:pt x="2600280" y="527548"/>
                </a:cubicBezTo>
                <a:cubicBezTo>
                  <a:pt x="2693121" y="513622"/>
                  <a:pt x="2653019" y="522756"/>
                  <a:pt x="2721419" y="504102"/>
                </a:cubicBezTo>
                <a:cubicBezTo>
                  <a:pt x="2717511" y="502799"/>
                  <a:pt x="2713810" y="499980"/>
                  <a:pt x="2709696" y="500194"/>
                </a:cubicBezTo>
                <a:cubicBezTo>
                  <a:pt x="2032114" y="535486"/>
                  <a:pt x="2588128" y="487776"/>
                  <a:pt x="2174342" y="570533"/>
                </a:cubicBezTo>
                <a:cubicBezTo>
                  <a:pt x="2076067" y="590188"/>
                  <a:pt x="1976234" y="601064"/>
                  <a:pt x="1877357" y="617425"/>
                </a:cubicBezTo>
                <a:cubicBezTo>
                  <a:pt x="1524285" y="675847"/>
                  <a:pt x="1701033" y="650299"/>
                  <a:pt x="1287296" y="730748"/>
                </a:cubicBezTo>
                <a:cubicBezTo>
                  <a:pt x="1037705" y="779280"/>
                  <a:pt x="1100248" y="751547"/>
                  <a:pt x="861357" y="832348"/>
                </a:cubicBezTo>
                <a:cubicBezTo>
                  <a:pt x="840933" y="839256"/>
                  <a:pt x="821634" y="849311"/>
                  <a:pt x="802742" y="859702"/>
                </a:cubicBezTo>
                <a:cubicBezTo>
                  <a:pt x="795434" y="863722"/>
                  <a:pt x="774865" y="875532"/>
                  <a:pt x="783203" y="875333"/>
                </a:cubicBezTo>
                <a:cubicBezTo>
                  <a:pt x="844752" y="873867"/>
                  <a:pt x="905700" y="862813"/>
                  <a:pt x="966865" y="855794"/>
                </a:cubicBezTo>
                <a:cubicBezTo>
                  <a:pt x="1409234" y="805030"/>
                  <a:pt x="1107825" y="846359"/>
                  <a:pt x="1510034" y="765917"/>
                </a:cubicBezTo>
                <a:lnTo>
                  <a:pt x="2100096" y="652594"/>
                </a:lnTo>
                <a:cubicBezTo>
                  <a:pt x="2183255" y="637123"/>
                  <a:pt x="2266537" y="622157"/>
                  <a:pt x="2350188" y="609610"/>
                </a:cubicBezTo>
                <a:cubicBezTo>
                  <a:pt x="2376239" y="605702"/>
                  <a:pt x="2402479" y="602893"/>
                  <a:pt x="2428342" y="597887"/>
                </a:cubicBezTo>
                <a:cubicBezTo>
                  <a:pt x="2442923" y="595065"/>
                  <a:pt x="2486159" y="586906"/>
                  <a:pt x="2471326" y="586164"/>
                </a:cubicBezTo>
                <a:cubicBezTo>
                  <a:pt x="2430913" y="584143"/>
                  <a:pt x="2390567" y="591374"/>
                  <a:pt x="2350188" y="593979"/>
                </a:cubicBezTo>
                <a:cubicBezTo>
                  <a:pt x="1972163" y="676673"/>
                  <a:pt x="2626824" y="539901"/>
                  <a:pt x="1935972" y="640871"/>
                </a:cubicBezTo>
                <a:cubicBezTo>
                  <a:pt x="1861574" y="651745"/>
                  <a:pt x="1791049" y="681755"/>
                  <a:pt x="1717142" y="695579"/>
                </a:cubicBezTo>
                <a:cubicBezTo>
                  <a:pt x="1609767" y="715664"/>
                  <a:pt x="1500531" y="724379"/>
                  <a:pt x="1392803" y="742471"/>
                </a:cubicBezTo>
                <a:cubicBezTo>
                  <a:pt x="985261" y="810913"/>
                  <a:pt x="1394458" y="759922"/>
                  <a:pt x="1068465" y="797179"/>
                </a:cubicBezTo>
                <a:cubicBezTo>
                  <a:pt x="1034598" y="810205"/>
                  <a:pt x="983092" y="803802"/>
                  <a:pt x="966865" y="836256"/>
                </a:cubicBezTo>
                <a:cubicBezTo>
                  <a:pt x="955812" y="858361"/>
                  <a:pt x="1012600" y="857359"/>
                  <a:pt x="1037203" y="859702"/>
                </a:cubicBezTo>
                <a:cubicBezTo>
                  <a:pt x="1122824" y="867856"/>
                  <a:pt x="1209142" y="864912"/>
                  <a:pt x="1295111" y="867517"/>
                </a:cubicBezTo>
                <a:cubicBezTo>
                  <a:pt x="1646803" y="854492"/>
                  <a:pt x="1999270" y="855160"/>
                  <a:pt x="2350188" y="828441"/>
                </a:cubicBezTo>
                <a:cubicBezTo>
                  <a:pt x="2513321" y="816020"/>
                  <a:pt x="2673435" y="777612"/>
                  <a:pt x="2834742" y="750287"/>
                </a:cubicBezTo>
                <a:cubicBezTo>
                  <a:pt x="2911820" y="737230"/>
                  <a:pt x="2988696" y="722920"/>
                  <a:pt x="3065296" y="707302"/>
                </a:cubicBezTo>
                <a:cubicBezTo>
                  <a:pt x="3122885" y="695560"/>
                  <a:pt x="3295995" y="669482"/>
                  <a:pt x="3237234" y="668225"/>
                </a:cubicBezTo>
                <a:cubicBezTo>
                  <a:pt x="2692881" y="656581"/>
                  <a:pt x="2148291" y="673436"/>
                  <a:pt x="1603819" y="676041"/>
                </a:cubicBezTo>
                <a:cubicBezTo>
                  <a:pt x="1283069" y="730714"/>
                  <a:pt x="1180723" y="740253"/>
                  <a:pt x="853542" y="832348"/>
                </a:cubicBezTo>
                <a:cubicBezTo>
                  <a:pt x="811393" y="844212"/>
                  <a:pt x="772783" y="866215"/>
                  <a:pt x="732403" y="883148"/>
                </a:cubicBezTo>
                <a:cubicBezTo>
                  <a:pt x="724588" y="893569"/>
                  <a:pt x="697488" y="908234"/>
                  <a:pt x="708957" y="914410"/>
                </a:cubicBezTo>
                <a:cubicBezTo>
                  <a:pt x="746296" y="934516"/>
                  <a:pt x="792157" y="930970"/>
                  <a:pt x="834003" y="937856"/>
                </a:cubicBezTo>
                <a:cubicBezTo>
                  <a:pt x="895078" y="947906"/>
                  <a:pt x="956444" y="956092"/>
                  <a:pt x="1017665" y="965210"/>
                </a:cubicBezTo>
                <a:lnTo>
                  <a:pt x="2815203" y="961302"/>
                </a:lnTo>
                <a:cubicBezTo>
                  <a:pt x="2912904" y="961302"/>
                  <a:pt x="2619685" y="959937"/>
                  <a:pt x="2522126" y="965210"/>
                </a:cubicBezTo>
                <a:cubicBezTo>
                  <a:pt x="2282207" y="978179"/>
                  <a:pt x="2042783" y="999077"/>
                  <a:pt x="1803111" y="1016010"/>
                </a:cubicBezTo>
                <a:lnTo>
                  <a:pt x="1095819" y="1172317"/>
                </a:lnTo>
                <a:lnTo>
                  <a:pt x="923880" y="1211394"/>
                </a:lnTo>
                <a:cubicBezTo>
                  <a:pt x="906947" y="1219210"/>
                  <a:pt x="854442" y="1235497"/>
                  <a:pt x="873080" y="1234841"/>
                </a:cubicBezTo>
                <a:cubicBezTo>
                  <a:pt x="1676405" y="1206572"/>
                  <a:pt x="2138275" y="1220281"/>
                  <a:pt x="2846465" y="1062902"/>
                </a:cubicBezTo>
                <a:lnTo>
                  <a:pt x="2916803" y="1047271"/>
                </a:lnTo>
                <a:cubicBezTo>
                  <a:pt x="3340574" y="764769"/>
                  <a:pt x="1897760" y="1026152"/>
                  <a:pt x="1388896" y="1047271"/>
                </a:cubicBezTo>
                <a:cubicBezTo>
                  <a:pt x="1241052" y="1053407"/>
                  <a:pt x="1096874" y="1095354"/>
                  <a:pt x="951234" y="1121517"/>
                </a:cubicBezTo>
                <a:cubicBezTo>
                  <a:pt x="730286" y="1161208"/>
                  <a:pt x="769459" y="1154800"/>
                  <a:pt x="576096" y="1211394"/>
                </a:cubicBezTo>
                <a:cubicBezTo>
                  <a:pt x="840581" y="1475913"/>
                  <a:pt x="1326405" y="1218521"/>
                  <a:pt x="1697603" y="1172317"/>
                </a:cubicBezTo>
                <a:cubicBezTo>
                  <a:pt x="1949343" y="1140982"/>
                  <a:pt x="2188374" y="1043047"/>
                  <a:pt x="2436157" y="988656"/>
                </a:cubicBezTo>
                <a:lnTo>
                  <a:pt x="2596372" y="953487"/>
                </a:lnTo>
                <a:cubicBezTo>
                  <a:pt x="2620872" y="939487"/>
                  <a:pt x="2652222" y="929516"/>
                  <a:pt x="2584649" y="930041"/>
                </a:cubicBezTo>
                <a:lnTo>
                  <a:pt x="611265" y="953487"/>
                </a:lnTo>
                <a:lnTo>
                  <a:pt x="388526" y="1004287"/>
                </a:lnTo>
                <a:cubicBezTo>
                  <a:pt x="251214" y="1034137"/>
                  <a:pt x="205314" y="1022354"/>
                  <a:pt x="271296" y="1035548"/>
                </a:cubicBezTo>
                <a:cubicBezTo>
                  <a:pt x="519280" y="1027283"/>
                  <a:pt x="414831" y="1036019"/>
                  <a:pt x="826188" y="957394"/>
                </a:cubicBezTo>
                <a:cubicBezTo>
                  <a:pt x="888765" y="945433"/>
                  <a:pt x="1830466" y="770380"/>
                  <a:pt x="2131357" y="679948"/>
                </a:cubicBezTo>
                <a:cubicBezTo>
                  <a:pt x="2252189" y="643632"/>
                  <a:pt x="2506660" y="566185"/>
                  <a:pt x="2647172" y="480656"/>
                </a:cubicBezTo>
                <a:cubicBezTo>
                  <a:pt x="2665285" y="469631"/>
                  <a:pt x="2678434" y="451999"/>
                  <a:pt x="2694065" y="437671"/>
                </a:cubicBezTo>
                <a:cubicBezTo>
                  <a:pt x="2588470" y="364567"/>
                  <a:pt x="2626506" y="383886"/>
                  <a:pt x="2420526" y="328256"/>
                </a:cubicBezTo>
                <a:cubicBezTo>
                  <a:pt x="2084751" y="237572"/>
                  <a:pt x="1977504" y="242110"/>
                  <a:pt x="1592096" y="195394"/>
                </a:cubicBezTo>
                <a:lnTo>
                  <a:pt x="697234" y="218841"/>
                </a:lnTo>
                <a:cubicBezTo>
                  <a:pt x="538298" y="225834"/>
                  <a:pt x="604232" y="236191"/>
                  <a:pt x="634711" y="242287"/>
                </a:cubicBezTo>
                <a:cubicBezTo>
                  <a:pt x="1065860" y="209723"/>
                  <a:pt x="1498748" y="195165"/>
                  <a:pt x="1928157" y="144594"/>
                </a:cubicBezTo>
                <a:cubicBezTo>
                  <a:pt x="2130364" y="120780"/>
                  <a:pt x="2325440" y="54434"/>
                  <a:pt x="2526034" y="19548"/>
                </a:cubicBezTo>
                <a:lnTo>
                  <a:pt x="2615911" y="3917"/>
                </a:lnTo>
                <a:cubicBezTo>
                  <a:pt x="2619956" y="3139"/>
                  <a:pt x="2631747" y="-210"/>
                  <a:pt x="2627634" y="10"/>
                </a:cubicBezTo>
                <a:cubicBezTo>
                  <a:pt x="2550717" y="4131"/>
                  <a:pt x="2473931" y="10431"/>
                  <a:pt x="2397080" y="15641"/>
                </a:cubicBezTo>
                <a:cubicBezTo>
                  <a:pt x="2173743" y="58251"/>
                  <a:pt x="1820442" y="117307"/>
                  <a:pt x="1568649" y="183671"/>
                </a:cubicBezTo>
                <a:cubicBezTo>
                  <a:pt x="1306101" y="252869"/>
                  <a:pt x="1374877" y="221367"/>
                  <a:pt x="1240403" y="293087"/>
                </a:cubicBezTo>
                <a:cubicBezTo>
                  <a:pt x="1237798" y="302205"/>
                  <a:pt x="1229347" y="311529"/>
                  <a:pt x="1232588" y="320441"/>
                </a:cubicBezTo>
                <a:cubicBezTo>
                  <a:pt x="1235798" y="329268"/>
                  <a:pt x="1247019" y="333433"/>
                  <a:pt x="1256034" y="336071"/>
                </a:cubicBezTo>
                <a:cubicBezTo>
                  <a:pt x="1300917" y="349207"/>
                  <a:pt x="1346892" y="358432"/>
                  <a:pt x="1392803" y="367333"/>
                </a:cubicBezTo>
                <a:cubicBezTo>
                  <a:pt x="1474583" y="383188"/>
                  <a:pt x="1556163" y="401405"/>
                  <a:pt x="1638988" y="410317"/>
                </a:cubicBezTo>
                <a:cubicBezTo>
                  <a:pt x="1873374" y="435536"/>
                  <a:pt x="2550556" y="452396"/>
                  <a:pt x="2690157" y="457210"/>
                </a:cubicBezTo>
                <a:cubicBezTo>
                  <a:pt x="2699275" y="463723"/>
                  <a:pt x="2721445" y="466256"/>
                  <a:pt x="2717511" y="476748"/>
                </a:cubicBezTo>
                <a:cubicBezTo>
                  <a:pt x="2712736" y="489481"/>
                  <a:pt x="2691221" y="483841"/>
                  <a:pt x="2678434" y="488471"/>
                </a:cubicBezTo>
                <a:cubicBezTo>
                  <a:pt x="2429225" y="578702"/>
                  <a:pt x="2539664" y="553596"/>
                  <a:pt x="2256403" y="613517"/>
                </a:cubicBezTo>
                <a:cubicBezTo>
                  <a:pt x="2249530" y="614971"/>
                  <a:pt x="1703218" y="720347"/>
                  <a:pt x="1631172" y="742471"/>
                </a:cubicBezTo>
                <a:cubicBezTo>
                  <a:pt x="1448451" y="798582"/>
                  <a:pt x="1432228" y="812815"/>
                  <a:pt x="1310742" y="883148"/>
                </a:cubicBezTo>
                <a:cubicBezTo>
                  <a:pt x="1306834" y="889661"/>
                  <a:pt x="1299019" y="895092"/>
                  <a:pt x="1299019" y="902687"/>
                </a:cubicBezTo>
                <a:cubicBezTo>
                  <a:pt x="1299019" y="907383"/>
                  <a:pt x="1306099" y="909798"/>
                  <a:pt x="1310742" y="910502"/>
                </a:cubicBezTo>
                <a:cubicBezTo>
                  <a:pt x="1349570" y="916385"/>
                  <a:pt x="1388813" y="919251"/>
                  <a:pt x="1427972" y="922225"/>
                </a:cubicBezTo>
                <a:cubicBezTo>
                  <a:pt x="1491734" y="927068"/>
                  <a:pt x="1555518" y="932621"/>
                  <a:pt x="1619449" y="933948"/>
                </a:cubicBezTo>
                <a:lnTo>
                  <a:pt x="2557296" y="945671"/>
                </a:lnTo>
                <a:cubicBezTo>
                  <a:pt x="2474643" y="958387"/>
                  <a:pt x="2371701" y="975409"/>
                  <a:pt x="2291572" y="980841"/>
                </a:cubicBezTo>
                <a:cubicBezTo>
                  <a:pt x="2039048" y="997961"/>
                  <a:pt x="1786177" y="1009497"/>
                  <a:pt x="1533480" y="1023825"/>
                </a:cubicBezTo>
                <a:cubicBezTo>
                  <a:pt x="1512639" y="1027733"/>
                  <a:pt x="1491528" y="1030405"/>
                  <a:pt x="1470957" y="1035548"/>
                </a:cubicBezTo>
                <a:cubicBezTo>
                  <a:pt x="1465306" y="1036961"/>
                  <a:pt x="1449917" y="1041200"/>
                  <a:pt x="1455326" y="1043364"/>
                </a:cubicBezTo>
                <a:cubicBezTo>
                  <a:pt x="1472430" y="1050206"/>
                  <a:pt x="1491614" y="1051001"/>
                  <a:pt x="1510034" y="1051179"/>
                </a:cubicBezTo>
                <a:lnTo>
                  <a:pt x="2670619" y="1055087"/>
                </a:lnTo>
                <a:cubicBezTo>
                  <a:pt x="2583350" y="1069632"/>
                  <a:pt x="2547446" y="1077192"/>
                  <a:pt x="2443972" y="1082441"/>
                </a:cubicBezTo>
                <a:cubicBezTo>
                  <a:pt x="2316425" y="1088911"/>
                  <a:pt x="2188592" y="1088230"/>
                  <a:pt x="2061019" y="1094164"/>
                </a:cubicBezTo>
                <a:lnTo>
                  <a:pt x="1435788" y="1129333"/>
                </a:lnTo>
                <a:lnTo>
                  <a:pt x="1310742" y="1164502"/>
                </a:lnTo>
                <a:cubicBezTo>
                  <a:pt x="1279615" y="1172839"/>
                  <a:pt x="1238366" y="1163864"/>
                  <a:pt x="1216957" y="1187948"/>
                </a:cubicBezTo>
                <a:cubicBezTo>
                  <a:pt x="1202870" y="1203796"/>
                  <a:pt x="1258440" y="1197041"/>
                  <a:pt x="1279480" y="1199671"/>
                </a:cubicBezTo>
                <a:cubicBezTo>
                  <a:pt x="1446053" y="1220493"/>
                  <a:pt x="1611806" y="1256390"/>
                  <a:pt x="1779665" y="1258287"/>
                </a:cubicBezTo>
                <a:lnTo>
                  <a:pt x="2471326" y="1266102"/>
                </a:lnTo>
                <a:cubicBezTo>
                  <a:pt x="2166735" y="1335724"/>
                  <a:pt x="2481506" y="1267679"/>
                  <a:pt x="1928157" y="1355979"/>
                </a:cubicBezTo>
                <a:cubicBezTo>
                  <a:pt x="1818400" y="1373493"/>
                  <a:pt x="1709779" y="1397784"/>
                  <a:pt x="1599911" y="1414594"/>
                </a:cubicBezTo>
                <a:cubicBezTo>
                  <a:pt x="1471346" y="1434265"/>
                  <a:pt x="1341340" y="1444012"/>
                  <a:pt x="1213049" y="1465394"/>
                </a:cubicBezTo>
                <a:cubicBezTo>
                  <a:pt x="1114517" y="1481816"/>
                  <a:pt x="919972" y="1527917"/>
                  <a:pt x="919972" y="1527917"/>
                </a:cubicBezTo>
                <a:cubicBezTo>
                  <a:pt x="443210" y="1845786"/>
                  <a:pt x="2050901" y="1344913"/>
                  <a:pt x="2557296" y="1547456"/>
                </a:cubicBezTo>
                <a:cubicBezTo>
                  <a:pt x="2175722" y="1589191"/>
                  <a:pt x="2428946" y="1567395"/>
                  <a:pt x="2006311" y="1586533"/>
                </a:cubicBezTo>
                <a:lnTo>
                  <a:pt x="1271665" y="1621702"/>
                </a:lnTo>
                <a:cubicBezTo>
                  <a:pt x="1197419" y="1639938"/>
                  <a:pt x="1123532" y="1659707"/>
                  <a:pt x="1048926" y="1676410"/>
                </a:cubicBezTo>
                <a:cubicBezTo>
                  <a:pt x="1015350" y="1683927"/>
                  <a:pt x="994410" y="1675170"/>
                  <a:pt x="1021572" y="1684225"/>
                </a:cubicBezTo>
                <a:cubicBezTo>
                  <a:pt x="1071070" y="1677712"/>
                  <a:pt x="1120404" y="1669807"/>
                  <a:pt x="1170065" y="1664687"/>
                </a:cubicBezTo>
                <a:cubicBezTo>
                  <a:pt x="1393065" y="1641697"/>
                  <a:pt x="1584240" y="1634754"/>
                  <a:pt x="1814834" y="1621702"/>
                </a:cubicBezTo>
                <a:cubicBezTo>
                  <a:pt x="1887778" y="1607374"/>
                  <a:pt x="1959995" y="1588657"/>
                  <a:pt x="2033665" y="1578717"/>
                </a:cubicBezTo>
                <a:cubicBezTo>
                  <a:pt x="2124357" y="1566481"/>
                  <a:pt x="2398711" y="1556280"/>
                  <a:pt x="2307203" y="1555271"/>
                </a:cubicBezTo>
                <a:lnTo>
                  <a:pt x="970772" y="1566994"/>
                </a:lnTo>
                <a:cubicBezTo>
                  <a:pt x="1329433" y="1541377"/>
                  <a:pt x="1086819" y="1563025"/>
                  <a:pt x="1834372" y="1414594"/>
                </a:cubicBezTo>
                <a:cubicBezTo>
                  <a:pt x="1944129" y="1392801"/>
                  <a:pt x="2051871" y="1360268"/>
                  <a:pt x="2162619" y="1344256"/>
                </a:cubicBezTo>
                <a:lnTo>
                  <a:pt x="2486957" y="1297364"/>
                </a:lnTo>
                <a:cubicBezTo>
                  <a:pt x="2587738" y="1328857"/>
                  <a:pt x="2588783" y="1316766"/>
                  <a:pt x="2408803" y="1355979"/>
                </a:cubicBezTo>
                <a:cubicBezTo>
                  <a:pt x="2223101" y="1396439"/>
                  <a:pt x="2028826" y="1404925"/>
                  <a:pt x="1850003" y="1469302"/>
                </a:cubicBezTo>
                <a:cubicBezTo>
                  <a:pt x="1641263" y="1544449"/>
                  <a:pt x="1641862" y="1535566"/>
                  <a:pt x="1435788" y="1649056"/>
                </a:cubicBezTo>
                <a:cubicBezTo>
                  <a:pt x="1417075" y="1659362"/>
                  <a:pt x="1401921" y="1675107"/>
                  <a:pt x="1384988" y="1688133"/>
                </a:cubicBezTo>
                <a:cubicBezTo>
                  <a:pt x="1382383" y="1697251"/>
                  <a:pt x="1375613" y="1706133"/>
                  <a:pt x="1377172" y="1715487"/>
                </a:cubicBezTo>
                <a:cubicBezTo>
                  <a:pt x="1378543" y="1723714"/>
                  <a:pt x="1385295" y="1731392"/>
                  <a:pt x="1392803" y="1735025"/>
                </a:cubicBezTo>
                <a:cubicBezTo>
                  <a:pt x="1426563" y="1751360"/>
                  <a:pt x="1462082" y="1764407"/>
                  <a:pt x="1498311" y="1774102"/>
                </a:cubicBezTo>
                <a:cubicBezTo>
                  <a:pt x="1554822" y="1789225"/>
                  <a:pt x="1612584" y="1799426"/>
                  <a:pt x="1670249" y="1809271"/>
                </a:cubicBezTo>
                <a:cubicBezTo>
                  <a:pt x="1853976" y="1840639"/>
                  <a:pt x="1997843" y="1862393"/>
                  <a:pt x="2178249" y="1875702"/>
                </a:cubicBezTo>
                <a:cubicBezTo>
                  <a:pt x="2270627" y="1882517"/>
                  <a:pt x="2363235" y="1885763"/>
                  <a:pt x="2455696" y="1891333"/>
                </a:cubicBezTo>
                <a:cubicBezTo>
                  <a:pt x="2471352" y="1892276"/>
                  <a:pt x="2486957" y="1893938"/>
                  <a:pt x="2502588" y="1895241"/>
                </a:cubicBezTo>
                <a:cubicBezTo>
                  <a:pt x="2432225" y="1918694"/>
                  <a:pt x="2469805" y="1908081"/>
                  <a:pt x="2322834" y="1918687"/>
                </a:cubicBezTo>
                <a:cubicBezTo>
                  <a:pt x="2248678" y="1924038"/>
                  <a:pt x="2174149" y="1923784"/>
                  <a:pt x="2100096" y="1930410"/>
                </a:cubicBezTo>
                <a:cubicBezTo>
                  <a:pt x="1618181" y="1973528"/>
                  <a:pt x="1727972" y="1956417"/>
                  <a:pt x="1439696" y="2012471"/>
                </a:cubicBezTo>
                <a:cubicBezTo>
                  <a:pt x="1405829" y="2028102"/>
                  <a:pt x="1368653" y="2037974"/>
                  <a:pt x="1338096" y="2059364"/>
                </a:cubicBezTo>
                <a:cubicBezTo>
                  <a:pt x="1331347" y="2064088"/>
                  <a:pt x="1353420" y="2065801"/>
                  <a:pt x="1361542" y="2067179"/>
                </a:cubicBezTo>
                <a:cubicBezTo>
                  <a:pt x="1499408" y="2090567"/>
                  <a:pt x="1637203" y="2114716"/>
                  <a:pt x="1775757" y="2133610"/>
                </a:cubicBezTo>
                <a:cubicBezTo>
                  <a:pt x="1921110" y="2153431"/>
                  <a:pt x="2125300" y="2183263"/>
                  <a:pt x="2283757" y="2200041"/>
                </a:cubicBezTo>
                <a:cubicBezTo>
                  <a:pt x="2339696" y="2205964"/>
                  <a:pt x="2395778" y="2210461"/>
                  <a:pt x="2451788" y="2215671"/>
                </a:cubicBezTo>
                <a:cubicBezTo>
                  <a:pt x="2487418" y="2225851"/>
                  <a:pt x="2557356" y="2237594"/>
                  <a:pt x="2455696" y="2239117"/>
                </a:cubicBezTo>
                <a:lnTo>
                  <a:pt x="1463142" y="2246933"/>
                </a:lnTo>
                <a:lnTo>
                  <a:pt x="1244311" y="2289917"/>
                </a:lnTo>
                <a:cubicBezTo>
                  <a:pt x="1231008" y="2292739"/>
                  <a:pt x="1191636" y="2301448"/>
                  <a:pt x="1205234" y="2301641"/>
                </a:cubicBezTo>
                <a:lnTo>
                  <a:pt x="2623726" y="2309456"/>
                </a:lnTo>
                <a:cubicBezTo>
                  <a:pt x="2252553" y="2328993"/>
                  <a:pt x="1725006" y="2356342"/>
                  <a:pt x="1482680" y="2387610"/>
                </a:cubicBezTo>
                <a:lnTo>
                  <a:pt x="1361542" y="2403241"/>
                </a:lnTo>
                <a:cubicBezTo>
                  <a:pt x="1348516" y="2409754"/>
                  <a:pt x="1314387" y="2410662"/>
                  <a:pt x="1322465" y="2422779"/>
                </a:cubicBezTo>
                <a:cubicBezTo>
                  <a:pt x="1334381" y="2440653"/>
                  <a:pt x="1363857" y="2434541"/>
                  <a:pt x="1384988" y="2438410"/>
                </a:cubicBezTo>
                <a:cubicBezTo>
                  <a:pt x="1456395" y="2451484"/>
                  <a:pt x="1527858" y="2464731"/>
                  <a:pt x="1599911" y="2473579"/>
                </a:cubicBezTo>
                <a:cubicBezTo>
                  <a:pt x="1822516" y="2500916"/>
                  <a:pt x="1968347" y="2495990"/>
                  <a:pt x="2205603" y="2500933"/>
                </a:cubicBezTo>
                <a:lnTo>
                  <a:pt x="1713234" y="2524379"/>
                </a:lnTo>
                <a:cubicBezTo>
                  <a:pt x="1686941" y="2526000"/>
                  <a:pt x="1660938" y="2531074"/>
                  <a:pt x="1635080" y="2536102"/>
                </a:cubicBezTo>
                <a:cubicBezTo>
                  <a:pt x="1613993" y="2540202"/>
                  <a:pt x="1551096" y="2550779"/>
                  <a:pt x="1572557" y="2551733"/>
                </a:cubicBezTo>
                <a:lnTo>
                  <a:pt x="2096188" y="2532194"/>
                </a:lnTo>
                <a:cubicBezTo>
                  <a:pt x="2286941" y="2501848"/>
                  <a:pt x="2260018" y="2508929"/>
                  <a:pt x="2455696" y="2465764"/>
                </a:cubicBezTo>
                <a:cubicBezTo>
                  <a:pt x="2481918" y="2459980"/>
                  <a:pt x="2533849" y="2446225"/>
                  <a:pt x="2533849" y="2446225"/>
                </a:cubicBezTo>
                <a:cubicBezTo>
                  <a:pt x="2350188" y="2442317"/>
                  <a:pt x="2166169" y="2446598"/>
                  <a:pt x="1982865" y="2434502"/>
                </a:cubicBezTo>
                <a:cubicBezTo>
                  <a:pt x="1908928" y="2429623"/>
                  <a:pt x="1837498" y="2405091"/>
                  <a:pt x="1764034" y="2395425"/>
                </a:cubicBezTo>
                <a:cubicBezTo>
                  <a:pt x="1688853" y="2385533"/>
                  <a:pt x="1612937" y="2382400"/>
                  <a:pt x="1537388" y="2375887"/>
                </a:cubicBezTo>
                <a:cubicBezTo>
                  <a:pt x="1590979" y="2295502"/>
                  <a:pt x="1546003" y="2350903"/>
                  <a:pt x="1756219" y="2313364"/>
                </a:cubicBezTo>
                <a:lnTo>
                  <a:pt x="2100096" y="2254748"/>
                </a:lnTo>
                <a:cubicBezTo>
                  <a:pt x="2286503" y="2221663"/>
                  <a:pt x="2473897" y="2193366"/>
                  <a:pt x="2658896" y="2153148"/>
                </a:cubicBezTo>
                <a:lnTo>
                  <a:pt x="2838649" y="2114071"/>
                </a:lnTo>
                <a:cubicBezTo>
                  <a:pt x="2798597" y="2104059"/>
                  <a:pt x="2793257" y="2101833"/>
                  <a:pt x="2729234" y="2102348"/>
                </a:cubicBezTo>
                <a:lnTo>
                  <a:pt x="880896" y="2125794"/>
                </a:lnTo>
                <a:cubicBezTo>
                  <a:pt x="849159" y="2132476"/>
                  <a:pt x="573268" y="2186442"/>
                  <a:pt x="970772" y="2133610"/>
                </a:cubicBezTo>
                <a:cubicBezTo>
                  <a:pt x="1122548" y="2113437"/>
                  <a:pt x="1271312" y="2069832"/>
                  <a:pt x="1424065" y="2059364"/>
                </a:cubicBezTo>
                <a:cubicBezTo>
                  <a:pt x="1785480" y="2034597"/>
                  <a:pt x="2148550" y="2045332"/>
                  <a:pt x="2510403" y="2028102"/>
                </a:cubicBezTo>
                <a:lnTo>
                  <a:pt x="2674526" y="2020287"/>
                </a:lnTo>
                <a:cubicBezTo>
                  <a:pt x="2710076" y="2008436"/>
                  <a:pt x="2696766" y="2014649"/>
                  <a:pt x="2608096" y="2008564"/>
                </a:cubicBezTo>
                <a:lnTo>
                  <a:pt x="2287665" y="1989025"/>
                </a:lnTo>
                <a:lnTo>
                  <a:pt x="1842188" y="1965579"/>
                </a:lnTo>
                <a:cubicBezTo>
                  <a:pt x="1595949" y="1956391"/>
                  <a:pt x="933258" y="1943549"/>
                  <a:pt x="677696" y="1938225"/>
                </a:cubicBezTo>
                <a:cubicBezTo>
                  <a:pt x="758230" y="1909889"/>
                  <a:pt x="990581" y="1824875"/>
                  <a:pt x="1080188" y="1805364"/>
                </a:cubicBezTo>
                <a:cubicBezTo>
                  <a:pt x="1176858" y="1784315"/>
                  <a:pt x="1275573" y="1774102"/>
                  <a:pt x="1373265" y="1758471"/>
                </a:cubicBezTo>
                <a:cubicBezTo>
                  <a:pt x="1433183" y="1738933"/>
                  <a:pt x="1494125" y="1722292"/>
                  <a:pt x="1553019" y="1699856"/>
                </a:cubicBezTo>
                <a:cubicBezTo>
                  <a:pt x="1672446" y="1654360"/>
                  <a:pt x="1672642" y="1651190"/>
                  <a:pt x="1752311" y="1602164"/>
                </a:cubicBezTo>
                <a:cubicBezTo>
                  <a:pt x="1756219" y="1595651"/>
                  <a:pt x="1763403" y="1590194"/>
                  <a:pt x="1764034" y="1582625"/>
                </a:cubicBezTo>
                <a:cubicBezTo>
                  <a:pt x="1766509" y="1552928"/>
                  <a:pt x="1743070" y="1543884"/>
                  <a:pt x="1721049" y="1531825"/>
                </a:cubicBezTo>
                <a:cubicBezTo>
                  <a:pt x="1678639" y="1508600"/>
                  <a:pt x="1638883" y="1477599"/>
                  <a:pt x="1592096" y="1465394"/>
                </a:cubicBezTo>
                <a:cubicBezTo>
                  <a:pt x="1562137" y="1457579"/>
                  <a:pt x="1533054" y="1444751"/>
                  <a:pt x="1502219" y="1441948"/>
                </a:cubicBezTo>
                <a:cubicBezTo>
                  <a:pt x="1487891" y="1440646"/>
                  <a:pt x="1473501" y="1439902"/>
                  <a:pt x="1459234" y="1438041"/>
                </a:cubicBezTo>
                <a:cubicBezTo>
                  <a:pt x="1433633" y="1434702"/>
                  <a:pt x="1416210" y="1430999"/>
                  <a:pt x="1392803" y="1426317"/>
                </a:cubicBezTo>
                <a:cubicBezTo>
                  <a:pt x="1403224" y="1423712"/>
                  <a:pt x="1413456" y="1420186"/>
                  <a:pt x="1424065" y="1418502"/>
                </a:cubicBezTo>
                <a:cubicBezTo>
                  <a:pt x="1495565" y="1407153"/>
                  <a:pt x="1568346" y="1403075"/>
                  <a:pt x="1638988" y="1387241"/>
                </a:cubicBezTo>
                <a:cubicBezTo>
                  <a:pt x="1883474" y="1332442"/>
                  <a:pt x="1788408" y="1341958"/>
                  <a:pt x="1920342" y="1332533"/>
                </a:cubicBezTo>
                <a:cubicBezTo>
                  <a:pt x="1723112" y="1377357"/>
                  <a:pt x="1947768" y="1327845"/>
                  <a:pt x="1744496" y="1367702"/>
                </a:cubicBezTo>
                <a:cubicBezTo>
                  <a:pt x="1447371" y="1425962"/>
                  <a:pt x="1822261" y="1357722"/>
                  <a:pt x="1525665" y="1410687"/>
                </a:cubicBezTo>
                <a:cubicBezTo>
                  <a:pt x="1508732" y="1419805"/>
                  <a:pt x="1490867" y="1427373"/>
                  <a:pt x="1474865" y="1438041"/>
                </a:cubicBezTo>
                <a:cubicBezTo>
                  <a:pt x="1463866" y="1445374"/>
                  <a:pt x="1441345" y="1460734"/>
                  <a:pt x="1467049" y="1469302"/>
                </a:cubicBezTo>
                <a:cubicBezTo>
                  <a:pt x="1489835" y="1476897"/>
                  <a:pt x="1513942" y="1479723"/>
                  <a:pt x="1537388" y="1484933"/>
                </a:cubicBezTo>
                <a:lnTo>
                  <a:pt x="2490865" y="1477117"/>
                </a:lnTo>
                <a:cubicBezTo>
                  <a:pt x="2753860" y="1469382"/>
                  <a:pt x="2596943" y="1453254"/>
                  <a:pt x="2569019" y="1449764"/>
                </a:cubicBezTo>
                <a:lnTo>
                  <a:pt x="1404526" y="1461487"/>
                </a:lnTo>
                <a:cubicBezTo>
                  <a:pt x="1103532" y="1469797"/>
                  <a:pt x="1320741" y="1487496"/>
                  <a:pt x="1334188" y="1488841"/>
                </a:cubicBezTo>
                <a:cubicBezTo>
                  <a:pt x="1409737" y="1484933"/>
                  <a:pt x="1485750" y="1486349"/>
                  <a:pt x="1560834" y="1477117"/>
                </a:cubicBezTo>
                <a:cubicBezTo>
                  <a:pt x="1645017" y="1466767"/>
                  <a:pt x="1727306" y="1444424"/>
                  <a:pt x="1810926" y="1430225"/>
                </a:cubicBezTo>
                <a:cubicBezTo>
                  <a:pt x="1934435" y="1409252"/>
                  <a:pt x="2058913" y="1394088"/>
                  <a:pt x="2182157" y="1371610"/>
                </a:cubicBezTo>
                <a:cubicBezTo>
                  <a:pt x="2266107" y="1356298"/>
                  <a:pt x="2348667" y="1334110"/>
                  <a:pt x="2432249" y="1316902"/>
                </a:cubicBezTo>
                <a:cubicBezTo>
                  <a:pt x="2632143" y="1275747"/>
                  <a:pt x="2654902" y="1272402"/>
                  <a:pt x="2803480" y="1246564"/>
                </a:cubicBezTo>
                <a:cubicBezTo>
                  <a:pt x="2809993" y="1243959"/>
                  <a:pt x="2825624" y="1245261"/>
                  <a:pt x="2823019" y="1238748"/>
                </a:cubicBezTo>
                <a:cubicBezTo>
                  <a:pt x="2819335" y="1229537"/>
                  <a:pt x="2805441" y="1228710"/>
                  <a:pt x="2795665" y="1227025"/>
                </a:cubicBezTo>
                <a:cubicBezTo>
                  <a:pt x="2767309" y="1222136"/>
                  <a:pt x="2738441" y="1220502"/>
                  <a:pt x="2709696" y="1219210"/>
                </a:cubicBezTo>
                <a:cubicBezTo>
                  <a:pt x="2622473" y="1215290"/>
                  <a:pt x="2535152" y="1213999"/>
                  <a:pt x="2447880" y="1211394"/>
                </a:cubicBezTo>
                <a:lnTo>
                  <a:pt x="1787480" y="1250471"/>
                </a:lnTo>
                <a:cubicBezTo>
                  <a:pt x="1765049" y="1252039"/>
                  <a:pt x="1698641" y="1264061"/>
                  <a:pt x="1721049" y="1262194"/>
                </a:cubicBezTo>
                <a:cubicBezTo>
                  <a:pt x="2009670" y="1238142"/>
                  <a:pt x="1930698" y="1229624"/>
                  <a:pt x="2287665" y="1164502"/>
                </a:cubicBezTo>
                <a:cubicBezTo>
                  <a:pt x="2360153" y="1151278"/>
                  <a:pt x="2433552" y="1143661"/>
                  <a:pt x="2506496" y="1133241"/>
                </a:cubicBezTo>
                <a:lnTo>
                  <a:pt x="2729234" y="1058994"/>
                </a:lnTo>
                <a:cubicBezTo>
                  <a:pt x="2749113" y="1052091"/>
                  <a:pt x="2799827" y="1052850"/>
                  <a:pt x="2787849" y="1035548"/>
                </a:cubicBezTo>
                <a:cubicBezTo>
                  <a:pt x="2769313" y="1008774"/>
                  <a:pt x="2726161" y="1013696"/>
                  <a:pt x="2694065" y="1008194"/>
                </a:cubicBezTo>
                <a:cubicBezTo>
                  <a:pt x="2634661" y="998010"/>
                  <a:pt x="2574229" y="995169"/>
                  <a:pt x="2514311" y="988656"/>
                </a:cubicBezTo>
                <a:lnTo>
                  <a:pt x="1107542" y="1027733"/>
                </a:lnTo>
                <a:cubicBezTo>
                  <a:pt x="1055977" y="1029930"/>
                  <a:pt x="1005859" y="1045518"/>
                  <a:pt x="955142" y="1055087"/>
                </a:cubicBezTo>
                <a:cubicBezTo>
                  <a:pt x="936815" y="1058545"/>
                  <a:pt x="915952" y="1056465"/>
                  <a:pt x="900434" y="1066810"/>
                </a:cubicBezTo>
                <a:cubicBezTo>
                  <a:pt x="888463" y="1074790"/>
                  <a:pt x="929139" y="1064656"/>
                  <a:pt x="943419" y="1062902"/>
                </a:cubicBezTo>
                <a:lnTo>
                  <a:pt x="1123172" y="1039456"/>
                </a:lnTo>
                <a:cubicBezTo>
                  <a:pt x="1283543" y="1015733"/>
                  <a:pt x="1445302" y="999179"/>
                  <a:pt x="1603819" y="965210"/>
                </a:cubicBezTo>
                <a:cubicBezTo>
                  <a:pt x="1676762" y="949579"/>
                  <a:pt x="1751877" y="941904"/>
                  <a:pt x="1822649" y="918317"/>
                </a:cubicBezTo>
                <a:cubicBezTo>
                  <a:pt x="1826557" y="917015"/>
                  <a:pt x="1838490" y="914311"/>
                  <a:pt x="1834372" y="914410"/>
                </a:cubicBezTo>
                <a:lnTo>
                  <a:pt x="1005942" y="937856"/>
                </a:lnTo>
                <a:cubicBezTo>
                  <a:pt x="969470" y="945671"/>
                  <a:pt x="932712" y="952255"/>
                  <a:pt x="896526" y="961302"/>
                </a:cubicBezTo>
                <a:cubicBezTo>
                  <a:pt x="875343" y="966598"/>
                  <a:pt x="850581" y="966631"/>
                  <a:pt x="834003" y="980841"/>
                </a:cubicBezTo>
                <a:cubicBezTo>
                  <a:pt x="825047" y="988517"/>
                  <a:pt x="857449" y="983446"/>
                  <a:pt x="869172" y="984748"/>
                </a:cubicBezTo>
                <a:lnTo>
                  <a:pt x="1084096" y="969117"/>
                </a:lnTo>
                <a:lnTo>
                  <a:pt x="1373265" y="945671"/>
                </a:lnTo>
                <a:lnTo>
                  <a:pt x="2033665" y="902687"/>
                </a:lnTo>
                <a:cubicBezTo>
                  <a:pt x="2130055" y="903989"/>
                  <a:pt x="2227000" y="896178"/>
                  <a:pt x="2322834" y="906594"/>
                </a:cubicBezTo>
                <a:cubicBezTo>
                  <a:pt x="2359460" y="910575"/>
                  <a:pt x="2249833" y="916623"/>
                  <a:pt x="2213419" y="922225"/>
                </a:cubicBezTo>
                <a:lnTo>
                  <a:pt x="1764034" y="992564"/>
                </a:lnTo>
                <a:cubicBezTo>
                  <a:pt x="1641199" y="1013676"/>
                  <a:pt x="1541122" y="1017920"/>
                  <a:pt x="1431880" y="1062902"/>
                </a:cubicBezTo>
                <a:cubicBezTo>
                  <a:pt x="1414096" y="1070225"/>
                  <a:pt x="1398013" y="1081138"/>
                  <a:pt x="1381080" y="1090256"/>
                </a:cubicBezTo>
                <a:cubicBezTo>
                  <a:pt x="1602146" y="1124265"/>
                  <a:pt x="1538811" y="1118123"/>
                  <a:pt x="1982865" y="1066810"/>
                </a:cubicBezTo>
                <a:cubicBezTo>
                  <a:pt x="2094025" y="1053965"/>
                  <a:pt x="2203166" y="1025954"/>
                  <a:pt x="2311111" y="996471"/>
                </a:cubicBezTo>
                <a:cubicBezTo>
                  <a:pt x="2853755" y="848260"/>
                  <a:pt x="2720528" y="911673"/>
                  <a:pt x="3010588" y="742471"/>
                </a:cubicBezTo>
                <a:cubicBezTo>
                  <a:pt x="3013193" y="735958"/>
                  <a:pt x="3019658" y="729834"/>
                  <a:pt x="3018403" y="722933"/>
                </a:cubicBezTo>
                <a:cubicBezTo>
                  <a:pt x="3013422" y="695539"/>
                  <a:pt x="2969614" y="680452"/>
                  <a:pt x="2951972" y="676041"/>
                </a:cubicBezTo>
                <a:cubicBezTo>
                  <a:pt x="2891500" y="660923"/>
                  <a:pt x="2829706" y="651642"/>
                  <a:pt x="2768311" y="640871"/>
                </a:cubicBezTo>
                <a:cubicBezTo>
                  <a:pt x="2390758" y="574633"/>
                  <a:pt x="2543101" y="598850"/>
                  <a:pt x="2061019" y="586164"/>
                </a:cubicBezTo>
                <a:lnTo>
                  <a:pt x="955142" y="590071"/>
                </a:lnTo>
                <a:cubicBezTo>
                  <a:pt x="910553" y="589534"/>
                  <a:pt x="1043899" y="581024"/>
                  <a:pt x="1088003" y="574441"/>
                </a:cubicBezTo>
                <a:cubicBezTo>
                  <a:pt x="1218471" y="554968"/>
                  <a:pt x="1349081" y="536026"/>
                  <a:pt x="1478772" y="511917"/>
                </a:cubicBezTo>
                <a:cubicBezTo>
                  <a:pt x="1552394" y="498231"/>
                  <a:pt x="1624234" y="476098"/>
                  <a:pt x="1697603" y="461117"/>
                </a:cubicBezTo>
                <a:cubicBezTo>
                  <a:pt x="1873061" y="425291"/>
                  <a:pt x="2049264" y="393218"/>
                  <a:pt x="2225142" y="359517"/>
                </a:cubicBezTo>
                <a:lnTo>
                  <a:pt x="2350188" y="336071"/>
                </a:lnTo>
                <a:cubicBezTo>
                  <a:pt x="2613916" y="286178"/>
                  <a:pt x="1831270" y="341188"/>
                  <a:pt x="1670249" y="343887"/>
                </a:cubicBezTo>
                <a:cubicBezTo>
                  <a:pt x="1481020" y="387555"/>
                  <a:pt x="1465745" y="377259"/>
                  <a:pt x="1631172" y="382964"/>
                </a:cubicBezTo>
                <a:cubicBezTo>
                  <a:pt x="1866936" y="375148"/>
                  <a:pt x="2103145" y="375959"/>
                  <a:pt x="2338465" y="359517"/>
                </a:cubicBezTo>
                <a:cubicBezTo>
                  <a:pt x="2402175" y="355066"/>
                  <a:pt x="2463571" y="333753"/>
                  <a:pt x="2526034" y="320441"/>
                </a:cubicBezTo>
                <a:cubicBezTo>
                  <a:pt x="2543031" y="316819"/>
                  <a:pt x="2594210" y="308984"/>
                  <a:pt x="2576834" y="308717"/>
                </a:cubicBezTo>
                <a:lnTo>
                  <a:pt x="2018034" y="312625"/>
                </a:lnTo>
                <a:cubicBezTo>
                  <a:pt x="1981562" y="320440"/>
                  <a:pt x="1945351" y="329589"/>
                  <a:pt x="1908619" y="336071"/>
                </a:cubicBezTo>
                <a:cubicBezTo>
                  <a:pt x="1878866" y="341322"/>
                  <a:pt x="1848603" y="343200"/>
                  <a:pt x="1818742" y="347794"/>
                </a:cubicBezTo>
                <a:cubicBezTo>
                  <a:pt x="1814671" y="348420"/>
                  <a:pt x="1802910" y="351995"/>
                  <a:pt x="1807019" y="351702"/>
                </a:cubicBezTo>
                <a:cubicBezTo>
                  <a:pt x="1865716" y="347509"/>
                  <a:pt x="1924250" y="341281"/>
                  <a:pt x="1982865" y="336071"/>
                </a:cubicBezTo>
                <a:lnTo>
                  <a:pt x="2182157" y="296994"/>
                </a:lnTo>
                <a:cubicBezTo>
                  <a:pt x="2212036" y="291341"/>
                  <a:pt x="2242404" y="288202"/>
                  <a:pt x="2272034" y="281364"/>
                </a:cubicBezTo>
                <a:cubicBezTo>
                  <a:pt x="2310216" y="272553"/>
                  <a:pt x="2347583" y="260523"/>
                  <a:pt x="2385357" y="250102"/>
                </a:cubicBezTo>
                <a:cubicBezTo>
                  <a:pt x="2606381" y="73285"/>
                  <a:pt x="2445897" y="208046"/>
                  <a:pt x="1627265" y="261825"/>
                </a:cubicBezTo>
                <a:cubicBezTo>
                  <a:pt x="1528740" y="268298"/>
                  <a:pt x="1334188" y="304810"/>
                  <a:pt x="1334188" y="304810"/>
                </a:cubicBezTo>
                <a:cubicBezTo>
                  <a:pt x="1322465" y="311323"/>
                  <a:pt x="1285648" y="323319"/>
                  <a:pt x="1299019" y="324348"/>
                </a:cubicBezTo>
                <a:cubicBezTo>
                  <a:pt x="1506632" y="340318"/>
                  <a:pt x="1491626" y="327475"/>
                  <a:pt x="1646803" y="296994"/>
                </a:cubicBezTo>
                <a:cubicBezTo>
                  <a:pt x="1683157" y="289853"/>
                  <a:pt x="1719992" y="285219"/>
                  <a:pt x="1756219" y="277456"/>
                </a:cubicBezTo>
                <a:cubicBezTo>
                  <a:pt x="1774763" y="273482"/>
                  <a:pt x="1792585" y="266652"/>
                  <a:pt x="1810926" y="261825"/>
                </a:cubicBezTo>
                <a:cubicBezTo>
                  <a:pt x="1817349" y="260135"/>
                  <a:pt x="1837107" y="257917"/>
                  <a:pt x="1830465" y="257917"/>
                </a:cubicBezTo>
                <a:cubicBezTo>
                  <a:pt x="1756207" y="257917"/>
                  <a:pt x="1681972" y="260522"/>
                  <a:pt x="1607726" y="261825"/>
                </a:cubicBezTo>
                <a:cubicBezTo>
                  <a:pt x="1344651" y="289518"/>
                  <a:pt x="1554932" y="260394"/>
                  <a:pt x="1381080" y="296994"/>
                </a:cubicBezTo>
                <a:cubicBezTo>
                  <a:pt x="1357820" y="301891"/>
                  <a:pt x="1334050" y="304055"/>
                  <a:pt x="1310742" y="308717"/>
                </a:cubicBezTo>
                <a:cubicBezTo>
                  <a:pt x="1294943" y="311877"/>
                  <a:pt x="1247737" y="320441"/>
                  <a:pt x="1263849" y="320441"/>
                </a:cubicBezTo>
                <a:cubicBezTo>
                  <a:pt x="1337038" y="320441"/>
                  <a:pt x="1559948" y="301105"/>
                  <a:pt x="1635080" y="289179"/>
                </a:cubicBezTo>
                <a:cubicBezTo>
                  <a:pt x="1739790" y="272559"/>
                  <a:pt x="1843139" y="248123"/>
                  <a:pt x="1947696" y="230564"/>
                </a:cubicBezTo>
                <a:cubicBezTo>
                  <a:pt x="2013823" y="219459"/>
                  <a:pt x="2080936" y="214753"/>
                  <a:pt x="2146988" y="203210"/>
                </a:cubicBezTo>
                <a:cubicBezTo>
                  <a:pt x="2453464" y="149651"/>
                  <a:pt x="2261274" y="167635"/>
                  <a:pt x="2397080" y="156317"/>
                </a:cubicBezTo>
                <a:cubicBezTo>
                  <a:pt x="2346977" y="150055"/>
                  <a:pt x="2365997" y="149968"/>
                  <a:pt x="2295480" y="160225"/>
                </a:cubicBezTo>
                <a:cubicBezTo>
                  <a:pt x="2247164" y="167253"/>
                  <a:pt x="2198654" y="173522"/>
                  <a:pt x="2150896" y="183671"/>
                </a:cubicBezTo>
                <a:cubicBezTo>
                  <a:pt x="2094345" y="195688"/>
                  <a:pt x="1982865" y="226656"/>
                  <a:pt x="1982865" y="226656"/>
                </a:cubicBezTo>
                <a:cubicBezTo>
                  <a:pt x="1973747" y="231866"/>
                  <a:pt x="1964516" y="236884"/>
                  <a:pt x="1955511" y="242287"/>
                </a:cubicBezTo>
                <a:cubicBezTo>
                  <a:pt x="1951484" y="244703"/>
                  <a:pt x="1942303" y="245647"/>
                  <a:pt x="1943788" y="250102"/>
                </a:cubicBezTo>
                <a:cubicBezTo>
                  <a:pt x="1945486" y="255197"/>
                  <a:pt x="1954121" y="253127"/>
                  <a:pt x="1959419" y="254010"/>
                </a:cubicBezTo>
                <a:cubicBezTo>
                  <a:pt x="1993218" y="259643"/>
                  <a:pt x="2026803" y="267801"/>
                  <a:pt x="2061019" y="269641"/>
                </a:cubicBezTo>
                <a:cubicBezTo>
                  <a:pt x="2148175" y="274327"/>
                  <a:pt x="2235562" y="272246"/>
                  <a:pt x="2322834" y="273548"/>
                </a:cubicBezTo>
                <a:cubicBezTo>
                  <a:pt x="1668856" y="393291"/>
                  <a:pt x="2393647" y="257822"/>
                  <a:pt x="1807019" y="375148"/>
                </a:cubicBezTo>
                <a:cubicBezTo>
                  <a:pt x="1712997" y="393952"/>
                  <a:pt x="1611418" y="407481"/>
                  <a:pt x="1517849" y="429856"/>
                </a:cubicBezTo>
                <a:cubicBezTo>
                  <a:pt x="1503021" y="433402"/>
                  <a:pt x="1489193" y="440277"/>
                  <a:pt x="1474865" y="445487"/>
                </a:cubicBezTo>
                <a:cubicBezTo>
                  <a:pt x="1458850" y="493529"/>
                  <a:pt x="1464394" y="464409"/>
                  <a:pt x="1588188" y="461117"/>
                </a:cubicBezTo>
                <a:cubicBezTo>
                  <a:pt x="1794069" y="455641"/>
                  <a:pt x="1999798" y="445486"/>
                  <a:pt x="2205603" y="437671"/>
                </a:cubicBezTo>
                <a:lnTo>
                  <a:pt x="2393172" y="398594"/>
                </a:lnTo>
                <a:cubicBezTo>
                  <a:pt x="2413952" y="394373"/>
                  <a:pt x="2434946" y="391239"/>
                  <a:pt x="2455696" y="386871"/>
                </a:cubicBezTo>
                <a:cubicBezTo>
                  <a:pt x="2459727" y="386022"/>
                  <a:pt x="2471538" y="382964"/>
                  <a:pt x="2467419" y="382964"/>
                </a:cubicBezTo>
                <a:lnTo>
                  <a:pt x="2053203" y="386871"/>
                </a:lnTo>
                <a:cubicBezTo>
                  <a:pt x="1972444" y="394686"/>
                  <a:pt x="1890994" y="397191"/>
                  <a:pt x="1810926" y="410317"/>
                </a:cubicBezTo>
                <a:cubicBezTo>
                  <a:pt x="1731730" y="423300"/>
                  <a:pt x="1576465" y="465025"/>
                  <a:pt x="1576465" y="465025"/>
                </a:cubicBezTo>
                <a:cubicBezTo>
                  <a:pt x="1415221" y="585955"/>
                  <a:pt x="1541490" y="486703"/>
                  <a:pt x="2107911" y="449394"/>
                </a:cubicBezTo>
                <a:cubicBezTo>
                  <a:pt x="2143387" y="447057"/>
                  <a:pt x="2178383" y="439805"/>
                  <a:pt x="2213419" y="433764"/>
                </a:cubicBezTo>
                <a:cubicBezTo>
                  <a:pt x="2253950" y="426776"/>
                  <a:pt x="2294310" y="418790"/>
                  <a:pt x="2334557" y="410317"/>
                </a:cubicBezTo>
                <a:cubicBezTo>
                  <a:pt x="2343836" y="408363"/>
                  <a:pt x="2371390" y="402234"/>
                  <a:pt x="2361911" y="402502"/>
                </a:cubicBezTo>
                <a:cubicBezTo>
                  <a:pt x="2214636" y="406670"/>
                  <a:pt x="2067532" y="415528"/>
                  <a:pt x="1920342" y="422041"/>
                </a:cubicBezTo>
                <a:cubicBezTo>
                  <a:pt x="1899501" y="424646"/>
                  <a:pt x="1878381" y="425572"/>
                  <a:pt x="1857819" y="429856"/>
                </a:cubicBezTo>
                <a:cubicBezTo>
                  <a:pt x="1846924" y="432126"/>
                  <a:pt x="1818007" y="434454"/>
                  <a:pt x="1826557" y="441579"/>
                </a:cubicBezTo>
                <a:cubicBezTo>
                  <a:pt x="1840709" y="453372"/>
                  <a:pt x="1863029" y="446789"/>
                  <a:pt x="1881265" y="449394"/>
                </a:cubicBezTo>
                <a:lnTo>
                  <a:pt x="2408803" y="441579"/>
                </a:lnTo>
                <a:cubicBezTo>
                  <a:pt x="2424644" y="441148"/>
                  <a:pt x="2469284" y="441917"/>
                  <a:pt x="2455696" y="433764"/>
                </a:cubicBezTo>
                <a:cubicBezTo>
                  <a:pt x="2436675" y="422351"/>
                  <a:pt x="2411409" y="431159"/>
                  <a:pt x="2389265" y="429856"/>
                </a:cubicBezTo>
                <a:lnTo>
                  <a:pt x="2311111" y="433764"/>
                </a:lnTo>
                <a:cubicBezTo>
                  <a:pt x="2235573" y="436669"/>
                  <a:pt x="2159815" y="435517"/>
                  <a:pt x="2084465" y="441579"/>
                </a:cubicBezTo>
                <a:cubicBezTo>
                  <a:pt x="2046257" y="444653"/>
                  <a:pt x="2008661" y="453264"/>
                  <a:pt x="1971142" y="461117"/>
                </a:cubicBezTo>
                <a:cubicBezTo>
                  <a:pt x="1952579" y="465002"/>
                  <a:pt x="1934775" y="471921"/>
                  <a:pt x="1916434" y="476748"/>
                </a:cubicBezTo>
                <a:cubicBezTo>
                  <a:pt x="1910011" y="478438"/>
                  <a:pt x="1903409" y="479353"/>
                  <a:pt x="1896896" y="480656"/>
                </a:cubicBezTo>
                <a:cubicBezTo>
                  <a:pt x="1908619" y="483261"/>
                  <a:pt x="1920056" y="488471"/>
                  <a:pt x="1932065" y="488471"/>
                </a:cubicBezTo>
                <a:cubicBezTo>
                  <a:pt x="2256485" y="488471"/>
                  <a:pt x="2173368" y="502733"/>
                  <a:pt x="2322834" y="472841"/>
                </a:cubicBezTo>
                <a:cubicBezTo>
                  <a:pt x="2307203" y="471538"/>
                  <a:pt x="2291627" y="468933"/>
                  <a:pt x="2275942" y="468933"/>
                </a:cubicBezTo>
                <a:cubicBezTo>
                  <a:pt x="2216503" y="468933"/>
                  <a:pt x="2123677" y="482216"/>
                  <a:pt x="2072742" y="488471"/>
                </a:cubicBezTo>
                <a:cubicBezTo>
                  <a:pt x="2042754" y="492154"/>
                  <a:pt x="2012532" y="494475"/>
                  <a:pt x="1982865" y="500194"/>
                </a:cubicBezTo>
                <a:cubicBezTo>
                  <a:pt x="1801784" y="535101"/>
                  <a:pt x="1817864" y="531147"/>
                  <a:pt x="1721049" y="558810"/>
                </a:cubicBezTo>
                <a:cubicBezTo>
                  <a:pt x="1708902" y="577031"/>
                  <a:pt x="1707061" y="572155"/>
                  <a:pt x="1740588" y="574441"/>
                </a:cubicBezTo>
                <a:cubicBezTo>
                  <a:pt x="1788741" y="577724"/>
                  <a:pt x="1836995" y="579336"/>
                  <a:pt x="1885172" y="582256"/>
                </a:cubicBezTo>
                <a:lnTo>
                  <a:pt x="1998496" y="590071"/>
                </a:lnTo>
                <a:lnTo>
                  <a:pt x="2483049" y="582256"/>
                </a:lnTo>
                <a:cubicBezTo>
                  <a:pt x="2513121" y="582256"/>
                  <a:pt x="2422977" y="586073"/>
                  <a:pt x="2393172" y="590071"/>
                </a:cubicBezTo>
                <a:cubicBezTo>
                  <a:pt x="2316122" y="600407"/>
                  <a:pt x="2239266" y="612250"/>
                  <a:pt x="2162619" y="625241"/>
                </a:cubicBezTo>
                <a:cubicBezTo>
                  <a:pt x="1722031" y="699917"/>
                  <a:pt x="2139888" y="632288"/>
                  <a:pt x="1709326" y="722933"/>
                </a:cubicBezTo>
                <a:cubicBezTo>
                  <a:pt x="1243405" y="821022"/>
                  <a:pt x="1563594" y="735102"/>
                  <a:pt x="1287296" y="812810"/>
                </a:cubicBezTo>
                <a:cubicBezTo>
                  <a:pt x="1265152" y="825836"/>
                  <a:pt x="1241692" y="836845"/>
                  <a:pt x="1220865" y="851887"/>
                </a:cubicBezTo>
                <a:cubicBezTo>
                  <a:pt x="1217526" y="854299"/>
                  <a:pt x="1213273" y="861768"/>
                  <a:pt x="1216957" y="863610"/>
                </a:cubicBezTo>
                <a:cubicBezTo>
                  <a:pt x="1229983" y="870123"/>
                  <a:pt x="1245416" y="870387"/>
                  <a:pt x="1259942" y="871425"/>
                </a:cubicBezTo>
                <a:cubicBezTo>
                  <a:pt x="1318466" y="875605"/>
                  <a:pt x="1377173" y="876636"/>
                  <a:pt x="1435788" y="879241"/>
                </a:cubicBezTo>
                <a:lnTo>
                  <a:pt x="2092280" y="875333"/>
                </a:lnTo>
                <a:cubicBezTo>
                  <a:pt x="2153325" y="872985"/>
                  <a:pt x="2231124" y="852345"/>
                  <a:pt x="2295480" y="836256"/>
                </a:cubicBezTo>
                <a:cubicBezTo>
                  <a:pt x="1919946" y="794526"/>
                  <a:pt x="2189478" y="822855"/>
                  <a:pt x="1224772" y="859702"/>
                </a:cubicBezTo>
                <a:cubicBezTo>
                  <a:pt x="1194386" y="860863"/>
                  <a:pt x="1164855" y="870123"/>
                  <a:pt x="1134896" y="875333"/>
                </a:cubicBezTo>
                <a:cubicBezTo>
                  <a:pt x="1115357" y="883148"/>
                  <a:pt x="1090138" y="882942"/>
                  <a:pt x="1076280" y="898779"/>
                </a:cubicBezTo>
                <a:cubicBezTo>
                  <a:pt x="1069207" y="906863"/>
                  <a:pt x="1096845" y="905622"/>
                  <a:pt x="1107542" y="906594"/>
                </a:cubicBezTo>
                <a:cubicBezTo>
                  <a:pt x="1154314" y="910846"/>
                  <a:pt x="1201258" y="913864"/>
                  <a:pt x="1248219" y="914410"/>
                </a:cubicBezTo>
                <a:lnTo>
                  <a:pt x="2115726" y="918317"/>
                </a:lnTo>
                <a:cubicBezTo>
                  <a:pt x="2097490" y="922225"/>
                  <a:pt x="2079390" y="926826"/>
                  <a:pt x="2061019" y="930041"/>
                </a:cubicBezTo>
                <a:cubicBezTo>
                  <a:pt x="1943192" y="950661"/>
                  <a:pt x="1835207" y="959672"/>
                  <a:pt x="1713234" y="976933"/>
                </a:cubicBezTo>
                <a:cubicBezTo>
                  <a:pt x="1657046" y="984884"/>
                  <a:pt x="1601360" y="996119"/>
                  <a:pt x="1545203" y="1004287"/>
                </a:cubicBezTo>
                <a:cubicBezTo>
                  <a:pt x="1414112" y="1023355"/>
                  <a:pt x="1284253" y="1028747"/>
                  <a:pt x="1158342" y="1070717"/>
                </a:cubicBezTo>
                <a:cubicBezTo>
                  <a:pt x="1128479" y="1080671"/>
                  <a:pt x="1101029" y="1096768"/>
                  <a:pt x="1072372" y="1109794"/>
                </a:cubicBezTo>
                <a:cubicBezTo>
                  <a:pt x="1060844" y="1132852"/>
                  <a:pt x="1051315" y="1139332"/>
                  <a:pt x="1099726" y="1156687"/>
                </a:cubicBezTo>
                <a:cubicBezTo>
                  <a:pt x="1202411" y="1193498"/>
                  <a:pt x="1409363" y="1224009"/>
                  <a:pt x="1506126" y="1238748"/>
                </a:cubicBezTo>
                <a:cubicBezTo>
                  <a:pt x="2009739" y="1315457"/>
                  <a:pt x="1803548" y="1288344"/>
                  <a:pt x="2428342" y="1301271"/>
                </a:cubicBezTo>
                <a:cubicBezTo>
                  <a:pt x="2477327" y="1317601"/>
                  <a:pt x="2454891" y="1307733"/>
                  <a:pt x="2322834" y="1336441"/>
                </a:cubicBezTo>
                <a:cubicBezTo>
                  <a:pt x="2272400" y="1347405"/>
                  <a:pt x="2221361" y="1355414"/>
                  <a:pt x="2170434" y="1363794"/>
                </a:cubicBezTo>
                <a:cubicBezTo>
                  <a:pt x="1855259" y="1415658"/>
                  <a:pt x="1754136" y="1408183"/>
                  <a:pt x="1498311" y="1500564"/>
                </a:cubicBezTo>
                <a:cubicBezTo>
                  <a:pt x="1442809" y="1520606"/>
                  <a:pt x="1425920" y="1538157"/>
                  <a:pt x="1384988" y="1570902"/>
                </a:cubicBezTo>
                <a:cubicBezTo>
                  <a:pt x="1392803" y="1578717"/>
                  <a:pt x="1398387" y="1589743"/>
                  <a:pt x="1408434" y="1594348"/>
                </a:cubicBezTo>
                <a:cubicBezTo>
                  <a:pt x="1430555" y="1604487"/>
                  <a:pt x="1454831" y="1609534"/>
                  <a:pt x="1478772" y="1613887"/>
                </a:cubicBezTo>
                <a:cubicBezTo>
                  <a:pt x="1555258" y="1627794"/>
                  <a:pt x="1632176" y="1639498"/>
                  <a:pt x="1709326" y="1649056"/>
                </a:cubicBezTo>
                <a:cubicBezTo>
                  <a:pt x="1779430" y="1657741"/>
                  <a:pt x="1850171" y="1660475"/>
                  <a:pt x="1920342" y="1668594"/>
                </a:cubicBezTo>
                <a:cubicBezTo>
                  <a:pt x="2007814" y="1678715"/>
                  <a:pt x="2094711" y="1693421"/>
                  <a:pt x="2182157" y="1703764"/>
                </a:cubicBezTo>
                <a:cubicBezTo>
                  <a:pt x="2215889" y="1707754"/>
                  <a:pt x="2249966" y="1708131"/>
                  <a:pt x="2283757" y="1711579"/>
                </a:cubicBezTo>
                <a:cubicBezTo>
                  <a:pt x="2313814" y="1714646"/>
                  <a:pt x="2343675" y="1719394"/>
                  <a:pt x="2373634" y="1723302"/>
                </a:cubicBezTo>
                <a:cubicBezTo>
                  <a:pt x="2406075" y="1734117"/>
                  <a:pt x="2399988" y="1730056"/>
                  <a:pt x="2315019" y="1738933"/>
                </a:cubicBezTo>
                <a:cubicBezTo>
                  <a:pt x="2251328" y="1745587"/>
                  <a:pt x="2187566" y="1753226"/>
                  <a:pt x="2123542" y="1754564"/>
                </a:cubicBezTo>
                <a:cubicBezTo>
                  <a:pt x="1813588" y="1761044"/>
                  <a:pt x="1503521" y="1759774"/>
                  <a:pt x="1193511" y="1762379"/>
                </a:cubicBezTo>
                <a:cubicBezTo>
                  <a:pt x="1353559" y="1754757"/>
                  <a:pt x="1217437" y="1764904"/>
                  <a:pt x="1467049" y="1723302"/>
                </a:cubicBezTo>
                <a:cubicBezTo>
                  <a:pt x="1942800" y="1644010"/>
                  <a:pt x="1311879" y="1762383"/>
                  <a:pt x="1889080" y="1641241"/>
                </a:cubicBezTo>
                <a:cubicBezTo>
                  <a:pt x="2123552" y="1592031"/>
                  <a:pt x="1855816" y="1657372"/>
                  <a:pt x="2014126" y="1617794"/>
                </a:cubicBezTo>
                <a:cubicBezTo>
                  <a:pt x="1979120" y="1607793"/>
                  <a:pt x="1938517" y="1595753"/>
                  <a:pt x="1904711" y="1590441"/>
                </a:cubicBezTo>
                <a:cubicBezTo>
                  <a:pt x="1841188" y="1580459"/>
                  <a:pt x="1776612" y="1577859"/>
                  <a:pt x="1713234" y="1566994"/>
                </a:cubicBezTo>
                <a:cubicBezTo>
                  <a:pt x="1594141" y="1546578"/>
                  <a:pt x="1477127" y="1514580"/>
                  <a:pt x="1357634" y="1496656"/>
                </a:cubicBezTo>
                <a:cubicBezTo>
                  <a:pt x="1254172" y="1481137"/>
                  <a:pt x="1304955" y="1491637"/>
                  <a:pt x="1205234" y="1465394"/>
                </a:cubicBezTo>
                <a:cubicBezTo>
                  <a:pt x="1189012" y="1454580"/>
                  <a:pt x="1179134" y="1453529"/>
                  <a:pt x="1216957" y="1434133"/>
                </a:cubicBezTo>
                <a:cubicBezTo>
                  <a:pt x="1260122" y="1411997"/>
                  <a:pt x="1453874" y="1335496"/>
                  <a:pt x="1494403" y="1324717"/>
                </a:cubicBezTo>
                <a:cubicBezTo>
                  <a:pt x="1566243" y="1305611"/>
                  <a:pt x="1641071" y="1299580"/>
                  <a:pt x="1713234" y="1281733"/>
                </a:cubicBezTo>
                <a:cubicBezTo>
                  <a:pt x="1762419" y="1269569"/>
                  <a:pt x="1810686" y="1253429"/>
                  <a:pt x="1857819" y="1234841"/>
                </a:cubicBezTo>
                <a:cubicBezTo>
                  <a:pt x="1903352" y="1216884"/>
                  <a:pt x="1946239" y="1192828"/>
                  <a:pt x="1990680" y="1172317"/>
                </a:cubicBezTo>
                <a:cubicBezTo>
                  <a:pt x="1997049" y="1169377"/>
                  <a:pt x="2003706" y="1167107"/>
                  <a:pt x="2010219" y="1164502"/>
                </a:cubicBezTo>
                <a:cubicBezTo>
                  <a:pt x="2000562" y="1135535"/>
                  <a:pt x="2009662" y="1151612"/>
                  <a:pt x="1951603" y="1141056"/>
                </a:cubicBezTo>
                <a:cubicBezTo>
                  <a:pt x="1898299" y="1131364"/>
                  <a:pt x="1844793" y="1122820"/>
                  <a:pt x="1791388" y="1113702"/>
                </a:cubicBezTo>
                <a:cubicBezTo>
                  <a:pt x="1437938" y="1116576"/>
                  <a:pt x="1434116" y="1079012"/>
                  <a:pt x="1216957" y="1141056"/>
                </a:cubicBezTo>
                <a:cubicBezTo>
                  <a:pt x="1211356" y="1142656"/>
                  <a:pt x="1206536" y="1146266"/>
                  <a:pt x="1201326" y="1148871"/>
                </a:cubicBezTo>
                <a:cubicBezTo>
                  <a:pt x="1223470" y="1152779"/>
                  <a:pt x="1245474" y="1157583"/>
                  <a:pt x="1267757" y="1160594"/>
                </a:cubicBezTo>
                <a:cubicBezTo>
                  <a:pt x="1392665" y="1177474"/>
                  <a:pt x="1554598" y="1173563"/>
                  <a:pt x="1662434" y="1176225"/>
                </a:cubicBezTo>
                <a:cubicBezTo>
                  <a:pt x="1641593" y="1180133"/>
                  <a:pt x="1620893" y="1184888"/>
                  <a:pt x="1599911" y="1187948"/>
                </a:cubicBezTo>
                <a:cubicBezTo>
                  <a:pt x="1492272" y="1203645"/>
                  <a:pt x="1477990" y="1203329"/>
                  <a:pt x="1377172" y="1211394"/>
                </a:cubicBezTo>
                <a:cubicBezTo>
                  <a:pt x="1135620" y="1254529"/>
                  <a:pt x="1229428" y="1229563"/>
                  <a:pt x="1091911" y="1270010"/>
                </a:cubicBezTo>
                <a:cubicBezTo>
                  <a:pt x="1114055" y="1279128"/>
                  <a:pt x="1134926" y="1292346"/>
                  <a:pt x="1158342" y="1297364"/>
                </a:cubicBezTo>
                <a:cubicBezTo>
                  <a:pt x="1288640" y="1325285"/>
                  <a:pt x="1460051" y="1321168"/>
                  <a:pt x="1584280" y="1324717"/>
                </a:cubicBezTo>
                <a:cubicBezTo>
                  <a:pt x="1685880" y="1323415"/>
                  <a:pt x="1787565" y="1325176"/>
                  <a:pt x="1889080" y="1320810"/>
                </a:cubicBezTo>
                <a:cubicBezTo>
                  <a:pt x="1908987" y="1319954"/>
                  <a:pt x="1928198" y="1313192"/>
                  <a:pt x="1947696" y="1309087"/>
                </a:cubicBezTo>
                <a:cubicBezTo>
                  <a:pt x="1952951" y="1307981"/>
                  <a:pt x="1968695" y="1305045"/>
                  <a:pt x="1963326" y="1305179"/>
                </a:cubicBezTo>
                <a:cubicBezTo>
                  <a:pt x="1905972" y="1306613"/>
                  <a:pt x="1848727" y="1311067"/>
                  <a:pt x="1791388" y="1312994"/>
                </a:cubicBezTo>
                <a:lnTo>
                  <a:pt x="1498311" y="1320810"/>
                </a:lnTo>
                <a:cubicBezTo>
                  <a:pt x="1318905" y="1368651"/>
                  <a:pt x="1365363" y="1324809"/>
                  <a:pt x="1314649" y="1375517"/>
                </a:cubicBezTo>
                <a:lnTo>
                  <a:pt x="1353726" y="1379425"/>
                </a:lnTo>
                <a:cubicBezTo>
                  <a:pt x="1486842" y="1390836"/>
                  <a:pt x="2040391" y="1434265"/>
                  <a:pt x="1935972" y="1371610"/>
                </a:cubicBezTo>
                <a:cubicBezTo>
                  <a:pt x="1791885" y="1285153"/>
                  <a:pt x="1599911" y="1374215"/>
                  <a:pt x="1431880" y="1375517"/>
                </a:cubicBezTo>
                <a:lnTo>
                  <a:pt x="1342003" y="1395056"/>
                </a:lnTo>
                <a:cubicBezTo>
                  <a:pt x="1332768" y="1397211"/>
                  <a:pt x="1306167" y="1398630"/>
                  <a:pt x="1314649" y="1402871"/>
                </a:cubicBezTo>
                <a:cubicBezTo>
                  <a:pt x="1329839" y="1410466"/>
                  <a:pt x="1348516" y="1405476"/>
                  <a:pt x="1365449" y="1406779"/>
                </a:cubicBezTo>
                <a:cubicBezTo>
                  <a:pt x="1541295" y="1401569"/>
                  <a:pt x="1717938" y="1408653"/>
                  <a:pt x="1892988" y="1391148"/>
                </a:cubicBezTo>
                <a:cubicBezTo>
                  <a:pt x="1992661" y="1381181"/>
                  <a:pt x="2186065" y="1324717"/>
                  <a:pt x="2186065" y="1324717"/>
                </a:cubicBezTo>
                <a:cubicBezTo>
                  <a:pt x="2192578" y="1320809"/>
                  <a:pt x="2212992" y="1314753"/>
                  <a:pt x="2205603" y="1312994"/>
                </a:cubicBezTo>
                <a:cubicBezTo>
                  <a:pt x="2145391" y="1298658"/>
                  <a:pt x="2021942" y="1285641"/>
                  <a:pt x="2021942" y="1285641"/>
                </a:cubicBezTo>
                <a:lnTo>
                  <a:pt x="1494403" y="1293456"/>
                </a:lnTo>
                <a:cubicBezTo>
                  <a:pt x="1473210" y="1294158"/>
                  <a:pt x="1452672" y="1301021"/>
                  <a:pt x="1431880" y="1305179"/>
                </a:cubicBezTo>
                <a:cubicBezTo>
                  <a:pt x="1420104" y="1307534"/>
                  <a:pt x="1384772" y="1314285"/>
                  <a:pt x="1396711" y="1312994"/>
                </a:cubicBezTo>
                <a:cubicBezTo>
                  <a:pt x="1456786" y="1306499"/>
                  <a:pt x="1516819" y="1299220"/>
                  <a:pt x="1576465" y="1289548"/>
                </a:cubicBezTo>
                <a:cubicBezTo>
                  <a:pt x="1613284" y="1283577"/>
                  <a:pt x="1649239" y="1273081"/>
                  <a:pt x="1685880" y="1266102"/>
                </a:cubicBezTo>
                <a:cubicBezTo>
                  <a:pt x="1797544" y="1244833"/>
                  <a:pt x="1797551" y="1245793"/>
                  <a:pt x="1885172" y="1234841"/>
                </a:cubicBezTo>
                <a:cubicBezTo>
                  <a:pt x="1899500" y="1230933"/>
                  <a:pt x="1933672" y="1236907"/>
                  <a:pt x="1928157" y="1223117"/>
                </a:cubicBezTo>
                <a:cubicBezTo>
                  <a:pt x="1921795" y="1207210"/>
                  <a:pt x="1894256" y="1218119"/>
                  <a:pt x="1877357" y="1215302"/>
                </a:cubicBezTo>
                <a:lnTo>
                  <a:pt x="1740588" y="1191856"/>
                </a:lnTo>
                <a:lnTo>
                  <a:pt x="1205234" y="1199671"/>
                </a:lnTo>
                <a:cubicBezTo>
                  <a:pt x="1200539" y="1199805"/>
                  <a:pt x="1188919" y="1206503"/>
                  <a:pt x="1193511" y="1207487"/>
                </a:cubicBezTo>
                <a:cubicBezTo>
                  <a:pt x="1233321" y="1216018"/>
                  <a:pt x="1273947" y="1222118"/>
                  <a:pt x="1314649" y="1223117"/>
                </a:cubicBezTo>
                <a:cubicBezTo>
                  <a:pt x="1698825" y="1232544"/>
                  <a:pt x="2083162" y="1233538"/>
                  <a:pt x="2467419" y="1238748"/>
                </a:cubicBezTo>
                <a:cubicBezTo>
                  <a:pt x="2483050" y="1242656"/>
                  <a:pt x="2505374" y="1237065"/>
                  <a:pt x="2514311" y="1250471"/>
                </a:cubicBezTo>
                <a:cubicBezTo>
                  <a:pt x="2520442" y="1259667"/>
                  <a:pt x="2500900" y="1269285"/>
                  <a:pt x="2490865" y="1273917"/>
                </a:cubicBezTo>
                <a:cubicBezTo>
                  <a:pt x="2449336" y="1293084"/>
                  <a:pt x="2405537" y="1307070"/>
                  <a:pt x="2361911" y="1320810"/>
                </a:cubicBezTo>
                <a:cubicBezTo>
                  <a:pt x="2322224" y="1333310"/>
                  <a:pt x="2038059" y="1402629"/>
                  <a:pt x="1920342" y="1461487"/>
                </a:cubicBezTo>
                <a:cubicBezTo>
                  <a:pt x="1886960" y="1478178"/>
                  <a:pt x="1855213" y="1497958"/>
                  <a:pt x="1822649" y="1516194"/>
                </a:cubicBezTo>
                <a:cubicBezTo>
                  <a:pt x="1814834" y="1525312"/>
                  <a:pt x="1803514" y="1532339"/>
                  <a:pt x="1799203" y="1543548"/>
                </a:cubicBezTo>
                <a:cubicBezTo>
                  <a:pt x="1789505" y="1568764"/>
                  <a:pt x="1824833" y="1584166"/>
                  <a:pt x="1838280" y="1590441"/>
                </a:cubicBezTo>
                <a:cubicBezTo>
                  <a:pt x="1981981" y="1657502"/>
                  <a:pt x="2027924" y="1667037"/>
                  <a:pt x="2197788" y="1703764"/>
                </a:cubicBezTo>
                <a:cubicBezTo>
                  <a:pt x="2317138" y="1729569"/>
                  <a:pt x="2437245" y="1751785"/>
                  <a:pt x="2557296" y="1774102"/>
                </a:cubicBezTo>
                <a:cubicBezTo>
                  <a:pt x="2640458" y="1789562"/>
                  <a:pt x="2724661" y="1799447"/>
                  <a:pt x="2807388" y="1817087"/>
                </a:cubicBezTo>
                <a:cubicBezTo>
                  <a:pt x="2901933" y="1837247"/>
                  <a:pt x="2995385" y="1862329"/>
                  <a:pt x="3088742" y="1887425"/>
                </a:cubicBezTo>
                <a:cubicBezTo>
                  <a:pt x="3116587" y="1894910"/>
                  <a:pt x="3143353" y="1905956"/>
                  <a:pt x="3170803" y="1914779"/>
                </a:cubicBezTo>
                <a:cubicBezTo>
                  <a:pt x="3179831" y="1917681"/>
                  <a:pt x="3189039" y="1919989"/>
                  <a:pt x="3198157" y="1922594"/>
                </a:cubicBezTo>
                <a:cubicBezTo>
                  <a:pt x="3154291" y="1937217"/>
                  <a:pt x="3179302" y="1929945"/>
                  <a:pt x="3080926" y="1934317"/>
                </a:cubicBezTo>
                <a:lnTo>
                  <a:pt x="2658896" y="1949948"/>
                </a:lnTo>
                <a:lnTo>
                  <a:pt x="2518219" y="1977302"/>
                </a:lnTo>
                <a:cubicBezTo>
                  <a:pt x="2502446" y="1980588"/>
                  <a:pt x="2486286" y="1983041"/>
                  <a:pt x="2471326" y="1989025"/>
                </a:cubicBezTo>
                <a:cubicBezTo>
                  <a:pt x="2466195" y="1991077"/>
                  <a:pt x="2463511" y="1996840"/>
                  <a:pt x="2459603" y="2000748"/>
                </a:cubicBezTo>
                <a:cubicBezTo>
                  <a:pt x="2463511" y="2003353"/>
                  <a:pt x="2466851" y="2007140"/>
                  <a:pt x="2471326" y="2008564"/>
                </a:cubicBezTo>
                <a:cubicBezTo>
                  <a:pt x="2644633" y="2063707"/>
                  <a:pt x="2592131" y="2051379"/>
                  <a:pt x="2744865" y="2067179"/>
                </a:cubicBezTo>
                <a:cubicBezTo>
                  <a:pt x="2768311" y="2072389"/>
                  <a:pt x="2791413" y="2079506"/>
                  <a:pt x="2815203" y="2082810"/>
                </a:cubicBezTo>
                <a:cubicBezTo>
                  <a:pt x="2838462" y="2086040"/>
                  <a:pt x="2909012" y="2087474"/>
                  <a:pt x="2885542" y="2086717"/>
                </a:cubicBezTo>
                <a:lnTo>
                  <a:pt x="2694065" y="2078902"/>
                </a:lnTo>
                <a:cubicBezTo>
                  <a:pt x="2574229" y="2080205"/>
                  <a:pt x="2454340" y="2079027"/>
                  <a:pt x="2334557" y="2082810"/>
                </a:cubicBezTo>
                <a:cubicBezTo>
                  <a:pt x="2329863" y="2082958"/>
                  <a:pt x="2318633" y="2088525"/>
                  <a:pt x="2322834" y="2090625"/>
                </a:cubicBezTo>
                <a:cubicBezTo>
                  <a:pt x="2335860" y="2097138"/>
                  <a:pt x="2351359" y="2096706"/>
                  <a:pt x="2365819" y="2098441"/>
                </a:cubicBezTo>
                <a:cubicBezTo>
                  <a:pt x="2383971" y="2100619"/>
                  <a:pt x="2402270" y="2101374"/>
                  <a:pt x="2420526" y="2102348"/>
                </a:cubicBezTo>
                <a:lnTo>
                  <a:pt x="2658896" y="2114071"/>
                </a:lnTo>
                <a:cubicBezTo>
                  <a:pt x="2516014" y="2140861"/>
                  <a:pt x="2692761" y="2108427"/>
                  <a:pt x="2494772" y="2141425"/>
                </a:cubicBezTo>
                <a:cubicBezTo>
                  <a:pt x="2473856" y="2144911"/>
                  <a:pt x="2453194" y="2149841"/>
                  <a:pt x="2432249" y="2153148"/>
                </a:cubicBezTo>
                <a:cubicBezTo>
                  <a:pt x="2403681" y="2157659"/>
                  <a:pt x="2374700" y="2159509"/>
                  <a:pt x="2346280" y="2164871"/>
                </a:cubicBezTo>
                <a:cubicBezTo>
                  <a:pt x="2253242" y="2182425"/>
                  <a:pt x="2261218" y="2180199"/>
                  <a:pt x="2213419" y="2196133"/>
                </a:cubicBezTo>
                <a:cubicBezTo>
                  <a:pt x="2227747" y="2201343"/>
                  <a:pt x="2241453" y="2208774"/>
                  <a:pt x="2256403" y="2211764"/>
                </a:cubicBezTo>
                <a:cubicBezTo>
                  <a:pt x="2313974" y="2223278"/>
                  <a:pt x="2380311" y="2229789"/>
                  <a:pt x="2440065" y="2231302"/>
                </a:cubicBezTo>
                <a:lnTo>
                  <a:pt x="2678434" y="2235210"/>
                </a:lnTo>
                <a:lnTo>
                  <a:pt x="2623726" y="2243025"/>
                </a:lnTo>
                <a:cubicBezTo>
                  <a:pt x="2531473" y="2257439"/>
                  <a:pt x="2551752" y="2257239"/>
                  <a:pt x="2440065" y="2270379"/>
                </a:cubicBezTo>
                <a:cubicBezTo>
                  <a:pt x="2321158" y="2284368"/>
                  <a:pt x="2171181" y="2285609"/>
                  <a:pt x="2064926" y="2289917"/>
                </a:cubicBezTo>
                <a:cubicBezTo>
                  <a:pt x="2054506" y="2291220"/>
                  <a:pt x="2043723" y="2290807"/>
                  <a:pt x="2033665" y="2293825"/>
                </a:cubicBezTo>
                <a:cubicBezTo>
                  <a:pt x="2030136" y="2294884"/>
                  <a:pt x="2022165" y="2301722"/>
                  <a:pt x="2025849" y="2301641"/>
                </a:cubicBezTo>
                <a:cubicBezTo>
                  <a:pt x="2205677" y="2297674"/>
                  <a:pt x="2385357" y="2288615"/>
                  <a:pt x="2565111" y="2282102"/>
                </a:cubicBezTo>
                <a:cubicBezTo>
                  <a:pt x="2595070" y="2278194"/>
                  <a:pt x="2625280" y="2275880"/>
                  <a:pt x="2654988" y="2270379"/>
                </a:cubicBezTo>
                <a:cubicBezTo>
                  <a:pt x="2660716" y="2269318"/>
                  <a:pt x="2675748" y="2265326"/>
                  <a:pt x="2670619" y="2262564"/>
                </a:cubicBezTo>
                <a:cubicBezTo>
                  <a:pt x="2635475" y="2243640"/>
                  <a:pt x="2562463" y="2237263"/>
                  <a:pt x="2526034" y="2231302"/>
                </a:cubicBezTo>
                <a:cubicBezTo>
                  <a:pt x="2480386" y="2223832"/>
                  <a:pt x="2434677" y="2216645"/>
                  <a:pt x="2389265" y="2207856"/>
                </a:cubicBezTo>
                <a:cubicBezTo>
                  <a:pt x="2353894" y="2201010"/>
                  <a:pt x="2319464" y="2189200"/>
                  <a:pt x="2283757" y="2184410"/>
                </a:cubicBezTo>
                <a:cubicBezTo>
                  <a:pt x="2212459" y="2174846"/>
                  <a:pt x="2140341" y="2172719"/>
                  <a:pt x="2068834" y="2164871"/>
                </a:cubicBezTo>
                <a:cubicBezTo>
                  <a:pt x="2033493" y="2160992"/>
                  <a:pt x="1998614" y="2153575"/>
                  <a:pt x="1963326" y="2149241"/>
                </a:cubicBezTo>
                <a:cubicBezTo>
                  <a:pt x="1924347" y="2144454"/>
                  <a:pt x="1885173" y="2141425"/>
                  <a:pt x="1846096" y="2137517"/>
                </a:cubicBezTo>
                <a:cubicBezTo>
                  <a:pt x="1925552" y="2125794"/>
                  <a:pt x="2006547" y="2121828"/>
                  <a:pt x="2084465" y="2102348"/>
                </a:cubicBezTo>
                <a:cubicBezTo>
                  <a:pt x="2115726" y="2094533"/>
                  <a:pt x="2146540" y="2084637"/>
                  <a:pt x="2178249" y="2078902"/>
                </a:cubicBezTo>
                <a:cubicBezTo>
                  <a:pt x="2490238" y="2022478"/>
                  <a:pt x="2365049" y="2057151"/>
                  <a:pt x="2588557" y="2008564"/>
                </a:cubicBezTo>
                <a:cubicBezTo>
                  <a:pt x="2603070" y="2005409"/>
                  <a:pt x="2617214" y="2000749"/>
                  <a:pt x="2631542" y="1996841"/>
                </a:cubicBezTo>
                <a:cubicBezTo>
                  <a:pt x="2263046" y="1751156"/>
                  <a:pt x="1745694" y="1995483"/>
                  <a:pt x="1302926" y="1985117"/>
                </a:cubicBezTo>
                <a:cubicBezTo>
                  <a:pt x="1252829" y="1983944"/>
                  <a:pt x="1401792" y="1968619"/>
                  <a:pt x="1451419" y="1961671"/>
                </a:cubicBezTo>
                <a:cubicBezTo>
                  <a:pt x="1532061" y="1950381"/>
                  <a:pt x="1613641" y="1945304"/>
                  <a:pt x="1693696" y="1930410"/>
                </a:cubicBezTo>
                <a:cubicBezTo>
                  <a:pt x="1893865" y="1893169"/>
                  <a:pt x="2092422" y="1847717"/>
                  <a:pt x="2291572" y="1805364"/>
                </a:cubicBezTo>
                <a:cubicBezTo>
                  <a:pt x="2619850" y="1735549"/>
                  <a:pt x="2456899" y="1761808"/>
                  <a:pt x="2635449" y="1735025"/>
                </a:cubicBezTo>
                <a:cubicBezTo>
                  <a:pt x="2683941" y="1714243"/>
                  <a:pt x="2681319" y="1721481"/>
                  <a:pt x="2584649" y="1707671"/>
                </a:cubicBezTo>
                <a:cubicBezTo>
                  <a:pt x="2528828" y="1699697"/>
                  <a:pt x="2472789" y="1693076"/>
                  <a:pt x="2416619" y="1688133"/>
                </a:cubicBezTo>
                <a:cubicBezTo>
                  <a:pt x="2086708" y="1659101"/>
                  <a:pt x="1977951" y="1659880"/>
                  <a:pt x="1615542" y="1645148"/>
                </a:cubicBezTo>
                <a:cubicBezTo>
                  <a:pt x="1559211" y="1673313"/>
                  <a:pt x="1520918" y="1681535"/>
                  <a:pt x="1658526" y="1680317"/>
                </a:cubicBezTo>
                <a:cubicBezTo>
                  <a:pt x="1775868" y="1679279"/>
                  <a:pt x="1892988" y="1669897"/>
                  <a:pt x="2010219" y="1664687"/>
                </a:cubicBezTo>
                <a:cubicBezTo>
                  <a:pt x="2019337" y="1663384"/>
                  <a:pt x="2039086" y="1669864"/>
                  <a:pt x="2037572" y="1660779"/>
                </a:cubicBezTo>
                <a:cubicBezTo>
                  <a:pt x="2035552" y="1648658"/>
                  <a:pt x="2018108" y="1644682"/>
                  <a:pt x="2006311" y="1641241"/>
                </a:cubicBezTo>
                <a:cubicBezTo>
                  <a:pt x="1986148" y="1635360"/>
                  <a:pt x="1964587" y="1636350"/>
                  <a:pt x="1943788" y="1633425"/>
                </a:cubicBezTo>
                <a:cubicBezTo>
                  <a:pt x="1881219" y="1624626"/>
                  <a:pt x="1817517" y="1621395"/>
                  <a:pt x="1756219" y="1606071"/>
                </a:cubicBezTo>
                <a:cubicBezTo>
                  <a:pt x="1598885" y="1566739"/>
                  <a:pt x="1763625" y="1605843"/>
                  <a:pt x="1541296" y="1563087"/>
                </a:cubicBezTo>
                <a:cubicBezTo>
                  <a:pt x="1485102" y="1552280"/>
                  <a:pt x="1373265" y="1527917"/>
                  <a:pt x="1373265" y="1527917"/>
                </a:cubicBezTo>
                <a:cubicBezTo>
                  <a:pt x="1356332" y="1520102"/>
                  <a:pt x="1338768" y="1513528"/>
                  <a:pt x="1322465" y="1504471"/>
                </a:cubicBezTo>
                <a:cubicBezTo>
                  <a:pt x="1315174" y="1500421"/>
                  <a:pt x="1307552" y="1495781"/>
                  <a:pt x="1302926" y="1488841"/>
                </a:cubicBezTo>
                <a:cubicBezTo>
                  <a:pt x="1299242" y="1483315"/>
                  <a:pt x="1292377" y="1469302"/>
                  <a:pt x="1299019" y="1469302"/>
                </a:cubicBezTo>
                <a:cubicBezTo>
                  <a:pt x="1307359" y="1469302"/>
                  <a:pt x="1309439" y="1482328"/>
                  <a:pt x="1314649" y="1488841"/>
                </a:cubicBezTo>
                <a:cubicBezTo>
                  <a:pt x="1307766" y="1516378"/>
                  <a:pt x="1317596" y="1497361"/>
                  <a:pt x="1287296" y="1508379"/>
                </a:cubicBezTo>
                <a:cubicBezTo>
                  <a:pt x="1265917" y="1516153"/>
                  <a:pt x="1246353" y="1528539"/>
                  <a:pt x="1224772" y="1535733"/>
                </a:cubicBezTo>
                <a:cubicBezTo>
                  <a:pt x="1197418" y="1544851"/>
                  <a:pt x="1169678" y="1552883"/>
                  <a:pt x="1142711" y="1563087"/>
                </a:cubicBezTo>
                <a:cubicBezTo>
                  <a:pt x="1121435" y="1571138"/>
                  <a:pt x="1101309" y="1581993"/>
                  <a:pt x="1080188" y="1590441"/>
                </a:cubicBezTo>
                <a:cubicBezTo>
                  <a:pt x="1029653" y="1610655"/>
                  <a:pt x="977640" y="1627211"/>
                  <a:pt x="927788" y="1649056"/>
                </a:cubicBezTo>
                <a:cubicBezTo>
                  <a:pt x="762927" y="1721298"/>
                  <a:pt x="778529" y="1700547"/>
                  <a:pt x="701142" y="1770194"/>
                </a:cubicBezTo>
                <a:cubicBezTo>
                  <a:pt x="698403" y="1772659"/>
                  <a:pt x="695931" y="1775405"/>
                  <a:pt x="693326" y="1778010"/>
                </a:cubicBezTo>
                <a:cubicBezTo>
                  <a:pt x="700818" y="1807978"/>
                  <a:pt x="693747" y="1800110"/>
                  <a:pt x="748034" y="1801456"/>
                </a:cubicBezTo>
                <a:cubicBezTo>
                  <a:pt x="888674" y="1804943"/>
                  <a:pt x="1029388" y="1804061"/>
                  <a:pt x="1170065" y="1805364"/>
                </a:cubicBezTo>
                <a:cubicBezTo>
                  <a:pt x="1121389" y="1829700"/>
                  <a:pt x="1188362" y="1793303"/>
                  <a:pt x="1142711" y="1828810"/>
                </a:cubicBezTo>
                <a:cubicBezTo>
                  <a:pt x="1135814" y="1834175"/>
                  <a:pt x="1126601" y="1835786"/>
                  <a:pt x="1119265" y="1840533"/>
                </a:cubicBezTo>
                <a:cubicBezTo>
                  <a:pt x="1102904" y="1851120"/>
                  <a:pt x="1065101" y="1879066"/>
                  <a:pt x="1048926" y="1895241"/>
                </a:cubicBezTo>
                <a:cubicBezTo>
                  <a:pt x="1040434" y="1903733"/>
                  <a:pt x="1033295" y="1913476"/>
                  <a:pt x="1025480" y="1922594"/>
                </a:cubicBezTo>
                <a:cubicBezTo>
                  <a:pt x="1019849" y="1945119"/>
                  <a:pt x="1014835" y="1945366"/>
                  <a:pt x="1048926" y="1961671"/>
                </a:cubicBezTo>
                <a:cubicBezTo>
                  <a:pt x="1110059" y="1990909"/>
                  <a:pt x="1201186" y="1990656"/>
                  <a:pt x="1259942" y="1996841"/>
                </a:cubicBezTo>
                <a:lnTo>
                  <a:pt x="1787480" y="1989025"/>
                </a:lnTo>
                <a:cubicBezTo>
                  <a:pt x="1808355" y="1988499"/>
                  <a:pt x="1745834" y="1985547"/>
                  <a:pt x="1724957" y="1985117"/>
                </a:cubicBezTo>
                <a:lnTo>
                  <a:pt x="1408434" y="1981210"/>
                </a:lnTo>
                <a:lnTo>
                  <a:pt x="1463142" y="1969487"/>
                </a:lnTo>
                <a:cubicBezTo>
                  <a:pt x="1483934" y="1965329"/>
                  <a:pt x="1505046" y="1962712"/>
                  <a:pt x="1525665" y="1957764"/>
                </a:cubicBezTo>
                <a:cubicBezTo>
                  <a:pt x="1548184" y="1952360"/>
                  <a:pt x="1567187" y="1943318"/>
                  <a:pt x="1588188" y="1934317"/>
                </a:cubicBezTo>
                <a:cubicBezTo>
                  <a:pt x="1500659" y="1927585"/>
                  <a:pt x="1313753" y="1913471"/>
                  <a:pt x="1283388" y="1906964"/>
                </a:cubicBezTo>
                <a:cubicBezTo>
                  <a:pt x="1253846" y="1900634"/>
                  <a:pt x="1343306" y="1899149"/>
                  <a:pt x="1373265" y="1895241"/>
                </a:cubicBezTo>
                <a:cubicBezTo>
                  <a:pt x="1382383" y="1891333"/>
                  <a:pt x="1396935" y="1892728"/>
                  <a:pt x="1400619" y="1883517"/>
                </a:cubicBezTo>
                <a:cubicBezTo>
                  <a:pt x="1403224" y="1877004"/>
                  <a:pt x="1387944" y="1877147"/>
                  <a:pt x="1381080" y="1875702"/>
                </a:cubicBezTo>
                <a:cubicBezTo>
                  <a:pt x="1363054" y="1871907"/>
                  <a:pt x="1344608" y="1870492"/>
                  <a:pt x="1326372" y="1867887"/>
                </a:cubicBezTo>
                <a:cubicBezTo>
                  <a:pt x="1228680" y="1869189"/>
                  <a:pt x="935869" y="1879101"/>
                  <a:pt x="1033296" y="1871794"/>
                </a:cubicBezTo>
                <a:cubicBezTo>
                  <a:pt x="1620707" y="1827739"/>
                  <a:pt x="1326267" y="1890925"/>
                  <a:pt x="1517849" y="1848348"/>
                </a:cubicBezTo>
                <a:cubicBezTo>
                  <a:pt x="1473587" y="1833594"/>
                  <a:pt x="1510326" y="1843689"/>
                  <a:pt x="1439696" y="1836625"/>
                </a:cubicBezTo>
                <a:cubicBezTo>
                  <a:pt x="1434512" y="1836107"/>
                  <a:pt x="1455326" y="1836625"/>
                  <a:pt x="1455326" y="1836625"/>
                </a:cubicBezTo>
                <a:cubicBezTo>
                  <a:pt x="1478772" y="1832717"/>
                  <a:pt x="1502649" y="1830841"/>
                  <a:pt x="1525665" y="1824902"/>
                </a:cubicBezTo>
                <a:cubicBezTo>
                  <a:pt x="1568860" y="1813755"/>
                  <a:pt x="1600621" y="1805949"/>
                  <a:pt x="1553019" y="1797548"/>
                </a:cubicBezTo>
                <a:cubicBezTo>
                  <a:pt x="1442233" y="1777997"/>
                  <a:pt x="1445991" y="1782002"/>
                  <a:pt x="1334188" y="1778010"/>
                </a:cubicBezTo>
                <a:cubicBezTo>
                  <a:pt x="1357634" y="1771497"/>
                  <a:pt x="1381350" y="1765887"/>
                  <a:pt x="1404526" y="1758471"/>
                </a:cubicBezTo>
                <a:cubicBezTo>
                  <a:pt x="1413974" y="1755448"/>
                  <a:pt x="1429474" y="1756372"/>
                  <a:pt x="1431880" y="1746748"/>
                </a:cubicBezTo>
                <a:cubicBezTo>
                  <a:pt x="1434114" y="1737813"/>
                  <a:pt x="1420469" y="1731544"/>
                  <a:pt x="1412342" y="1727210"/>
                </a:cubicBezTo>
                <a:cubicBezTo>
                  <a:pt x="1400343" y="1720810"/>
                  <a:pt x="1386458" y="1718785"/>
                  <a:pt x="1373265" y="1715487"/>
                </a:cubicBezTo>
                <a:cubicBezTo>
                  <a:pt x="1348526" y="1709302"/>
                  <a:pt x="1251480" y="1690274"/>
                  <a:pt x="1236496" y="1688133"/>
                </a:cubicBezTo>
                <a:cubicBezTo>
                  <a:pt x="1218397" y="1685547"/>
                  <a:pt x="1200024" y="1685528"/>
                  <a:pt x="1181788" y="1684225"/>
                </a:cubicBezTo>
                <a:cubicBezTo>
                  <a:pt x="1155737" y="1679015"/>
                  <a:pt x="1129506" y="1674631"/>
                  <a:pt x="1103634" y="1668594"/>
                </a:cubicBezTo>
                <a:cubicBezTo>
                  <a:pt x="1090391" y="1665504"/>
                  <a:pt x="1077697" y="1660375"/>
                  <a:pt x="1064557" y="1656871"/>
                </a:cubicBezTo>
                <a:cubicBezTo>
                  <a:pt x="1058140" y="1655160"/>
                  <a:pt x="1051532" y="1654266"/>
                  <a:pt x="1045019" y="1652964"/>
                </a:cubicBezTo>
                <a:cubicBezTo>
                  <a:pt x="1088430" y="1631258"/>
                  <a:pt x="1118554" y="1615134"/>
                  <a:pt x="1173972" y="1602164"/>
                </a:cubicBezTo>
                <a:cubicBezTo>
                  <a:pt x="1199370" y="1596220"/>
                  <a:pt x="1226075" y="1599559"/>
                  <a:pt x="1252126" y="1598256"/>
                </a:cubicBezTo>
                <a:cubicBezTo>
                  <a:pt x="1285993" y="1590441"/>
                  <a:pt x="1319608" y="1581444"/>
                  <a:pt x="1353726" y="1574810"/>
                </a:cubicBezTo>
                <a:cubicBezTo>
                  <a:pt x="1420946" y="1561739"/>
                  <a:pt x="1369308" y="1580299"/>
                  <a:pt x="1412342" y="1563087"/>
                </a:cubicBezTo>
                <a:lnTo>
                  <a:pt x="1377172" y="1559179"/>
                </a:lnTo>
                <a:cubicBezTo>
                  <a:pt x="1347232" y="1556372"/>
                  <a:pt x="1311766" y="1568843"/>
                  <a:pt x="1287296" y="1551364"/>
                </a:cubicBezTo>
                <a:cubicBezTo>
                  <a:pt x="1270041" y="1539039"/>
                  <a:pt x="1329120" y="1544241"/>
                  <a:pt x="1349819" y="1539641"/>
                </a:cubicBezTo>
                <a:cubicBezTo>
                  <a:pt x="1364317" y="1536419"/>
                  <a:pt x="1378475" y="1531825"/>
                  <a:pt x="1392803" y="1527917"/>
                </a:cubicBezTo>
                <a:cubicBezTo>
                  <a:pt x="1192927" y="1491577"/>
                  <a:pt x="1462020" y="1538107"/>
                  <a:pt x="900434" y="1512287"/>
                </a:cubicBezTo>
                <a:cubicBezTo>
                  <a:pt x="863908" y="1510608"/>
                  <a:pt x="973339" y="1506463"/>
                  <a:pt x="1009849" y="1504471"/>
                </a:cubicBezTo>
                <a:lnTo>
                  <a:pt x="1545203" y="1477117"/>
                </a:lnTo>
                <a:lnTo>
                  <a:pt x="1603819" y="1461487"/>
                </a:lnTo>
                <a:cubicBezTo>
                  <a:pt x="1607788" y="1460385"/>
                  <a:pt x="1619655" y="1457355"/>
                  <a:pt x="1615542" y="1457579"/>
                </a:cubicBezTo>
                <a:lnTo>
                  <a:pt x="1173972" y="1484933"/>
                </a:lnTo>
                <a:lnTo>
                  <a:pt x="853542" y="1543548"/>
                </a:lnTo>
                <a:lnTo>
                  <a:pt x="783203" y="1555271"/>
                </a:lnTo>
                <a:cubicBezTo>
                  <a:pt x="771535" y="1557000"/>
                  <a:pt x="736267" y="1559990"/>
                  <a:pt x="748034" y="1559179"/>
                </a:cubicBezTo>
                <a:lnTo>
                  <a:pt x="896526" y="1547456"/>
                </a:lnTo>
                <a:cubicBezTo>
                  <a:pt x="906182" y="1545228"/>
                  <a:pt x="1005995" y="1524499"/>
                  <a:pt x="1037203" y="1512287"/>
                </a:cubicBezTo>
                <a:cubicBezTo>
                  <a:pt x="1157856" y="1465075"/>
                  <a:pt x="1055708" y="1499607"/>
                  <a:pt x="1099726" y="1484933"/>
                </a:cubicBezTo>
                <a:cubicBezTo>
                  <a:pt x="978850" y="1404342"/>
                  <a:pt x="1083474" y="1470873"/>
                  <a:pt x="693326" y="1484933"/>
                </a:cubicBezTo>
                <a:cubicBezTo>
                  <a:pt x="680051" y="1485411"/>
                  <a:pt x="667275" y="1490143"/>
                  <a:pt x="654249" y="1492748"/>
                </a:cubicBezTo>
                <a:cubicBezTo>
                  <a:pt x="583871" y="1527941"/>
                  <a:pt x="620070" y="1507049"/>
                  <a:pt x="826188" y="1496656"/>
                </a:cubicBezTo>
                <a:cubicBezTo>
                  <a:pt x="918781" y="1491987"/>
                  <a:pt x="1011152" y="1483630"/>
                  <a:pt x="1103634" y="1477117"/>
                </a:cubicBezTo>
                <a:cubicBezTo>
                  <a:pt x="1108104" y="1476372"/>
                  <a:pt x="1229595" y="1458045"/>
                  <a:pt x="1236496" y="1449764"/>
                </a:cubicBezTo>
                <a:cubicBezTo>
                  <a:pt x="1245819" y="1438576"/>
                  <a:pt x="1208068" y="1442385"/>
                  <a:pt x="1193511" y="1441948"/>
                </a:cubicBezTo>
                <a:cubicBezTo>
                  <a:pt x="1077627" y="1438472"/>
                  <a:pt x="961654" y="1439343"/>
                  <a:pt x="845726" y="1438041"/>
                </a:cubicBezTo>
                <a:cubicBezTo>
                  <a:pt x="866567" y="1434133"/>
                  <a:pt x="887073" y="1427417"/>
                  <a:pt x="908249" y="1426317"/>
                </a:cubicBezTo>
                <a:cubicBezTo>
                  <a:pt x="1214850" y="1410389"/>
                  <a:pt x="1058065" y="1442845"/>
                  <a:pt x="1197419" y="1410687"/>
                </a:cubicBezTo>
                <a:cubicBezTo>
                  <a:pt x="1065240" y="1366629"/>
                  <a:pt x="1158951" y="1393592"/>
                  <a:pt x="849634" y="1402871"/>
                </a:cubicBezTo>
                <a:cubicBezTo>
                  <a:pt x="823464" y="1403656"/>
                  <a:pt x="797598" y="1408865"/>
                  <a:pt x="771480" y="1410687"/>
                </a:cubicBezTo>
                <a:cubicBezTo>
                  <a:pt x="741565" y="1412774"/>
                  <a:pt x="651847" y="1418314"/>
                  <a:pt x="681603" y="1414594"/>
                </a:cubicBezTo>
                <a:cubicBezTo>
                  <a:pt x="732160" y="1408274"/>
                  <a:pt x="783325" y="1408130"/>
                  <a:pt x="834003" y="1402871"/>
                </a:cubicBezTo>
                <a:cubicBezTo>
                  <a:pt x="1001217" y="1385519"/>
                  <a:pt x="1106529" y="1372408"/>
                  <a:pt x="1263849" y="1344256"/>
                </a:cubicBezTo>
                <a:cubicBezTo>
                  <a:pt x="1358114" y="1327387"/>
                  <a:pt x="1444846" y="1315181"/>
                  <a:pt x="1533480" y="1285641"/>
                </a:cubicBezTo>
                <a:lnTo>
                  <a:pt x="880896" y="1281733"/>
                </a:lnTo>
                <a:cubicBezTo>
                  <a:pt x="857310" y="1281258"/>
                  <a:pt x="927889" y="1277313"/>
                  <a:pt x="951234" y="1273917"/>
                </a:cubicBezTo>
                <a:cubicBezTo>
                  <a:pt x="1138990" y="1246607"/>
                  <a:pt x="1040430" y="1253121"/>
                  <a:pt x="1197419" y="1242656"/>
                </a:cubicBezTo>
                <a:lnTo>
                  <a:pt x="1330280" y="1234841"/>
                </a:lnTo>
                <a:cubicBezTo>
                  <a:pt x="1343340" y="1233951"/>
                  <a:pt x="1382427" y="1230207"/>
                  <a:pt x="1369357" y="1230933"/>
                </a:cubicBezTo>
                <a:cubicBezTo>
                  <a:pt x="1332849" y="1232961"/>
                  <a:pt x="1296414" y="1236143"/>
                  <a:pt x="1259942" y="1238748"/>
                </a:cubicBezTo>
                <a:cubicBezTo>
                  <a:pt x="995774" y="1284978"/>
                  <a:pt x="1197358" y="1252220"/>
                  <a:pt x="857449" y="1297364"/>
                </a:cubicBezTo>
                <a:lnTo>
                  <a:pt x="603449" y="1332533"/>
                </a:lnTo>
                <a:cubicBezTo>
                  <a:pt x="608659" y="1327323"/>
                  <a:pt x="612181" y="1319489"/>
                  <a:pt x="619080" y="1316902"/>
                </a:cubicBezTo>
                <a:cubicBezTo>
                  <a:pt x="705353" y="1284550"/>
                  <a:pt x="781733" y="1302335"/>
                  <a:pt x="564372" y="1289548"/>
                </a:cubicBezTo>
                <a:cubicBezTo>
                  <a:pt x="545438" y="1283238"/>
                  <a:pt x="540949" y="1285625"/>
                  <a:pt x="576096" y="1262194"/>
                </a:cubicBezTo>
                <a:cubicBezTo>
                  <a:pt x="594520" y="1249911"/>
                  <a:pt x="614525" y="1240036"/>
                  <a:pt x="634711" y="1230933"/>
                </a:cubicBezTo>
                <a:cubicBezTo>
                  <a:pt x="681020" y="1210049"/>
                  <a:pt x="727680" y="1189771"/>
                  <a:pt x="775388" y="1172317"/>
                </a:cubicBezTo>
                <a:cubicBezTo>
                  <a:pt x="887962" y="1131132"/>
                  <a:pt x="1005308" y="1102608"/>
                  <a:pt x="1115357" y="1055087"/>
                </a:cubicBezTo>
                <a:lnTo>
                  <a:pt x="1287296" y="980841"/>
                </a:lnTo>
                <a:cubicBezTo>
                  <a:pt x="1305113" y="954112"/>
                  <a:pt x="1303379" y="964057"/>
                  <a:pt x="1236496" y="965210"/>
                </a:cubicBezTo>
                <a:cubicBezTo>
                  <a:pt x="1180433" y="966177"/>
                  <a:pt x="1124475" y="970420"/>
                  <a:pt x="1068465" y="973025"/>
                </a:cubicBezTo>
                <a:cubicBezTo>
                  <a:pt x="1146351" y="980814"/>
                  <a:pt x="1100522" y="979608"/>
                  <a:pt x="1228680" y="957394"/>
                </a:cubicBezTo>
                <a:lnTo>
                  <a:pt x="1400619" y="926133"/>
                </a:lnTo>
                <a:cubicBezTo>
                  <a:pt x="1559361" y="900314"/>
                  <a:pt x="1719390" y="882087"/>
                  <a:pt x="1877357" y="851887"/>
                </a:cubicBezTo>
                <a:lnTo>
                  <a:pt x="2143080" y="801087"/>
                </a:lnTo>
                <a:cubicBezTo>
                  <a:pt x="2157408" y="794574"/>
                  <a:pt x="2172347" y="789264"/>
                  <a:pt x="2186065" y="781548"/>
                </a:cubicBezTo>
                <a:cubicBezTo>
                  <a:pt x="2221987" y="761341"/>
                  <a:pt x="2188057" y="767556"/>
                  <a:pt x="2232957" y="750287"/>
                </a:cubicBezTo>
                <a:cubicBezTo>
                  <a:pt x="2240352" y="747443"/>
                  <a:pt x="2248690" y="748194"/>
                  <a:pt x="2256403" y="746379"/>
                </a:cubicBezTo>
                <a:cubicBezTo>
                  <a:pt x="2376994" y="718004"/>
                  <a:pt x="2235374" y="750154"/>
                  <a:pt x="2330649" y="722933"/>
                </a:cubicBezTo>
                <a:cubicBezTo>
                  <a:pt x="2347359" y="718159"/>
                  <a:pt x="2364643" y="715633"/>
                  <a:pt x="2381449" y="711210"/>
                </a:cubicBezTo>
                <a:cubicBezTo>
                  <a:pt x="2389416" y="709113"/>
                  <a:pt x="2397247" y="706454"/>
                  <a:pt x="2404896" y="703394"/>
                </a:cubicBezTo>
                <a:cubicBezTo>
                  <a:pt x="2410304" y="701231"/>
                  <a:pt x="2426315" y="696222"/>
                  <a:pt x="2420526" y="695579"/>
                </a:cubicBezTo>
                <a:cubicBezTo>
                  <a:pt x="2403646" y="693704"/>
                  <a:pt x="2386659" y="698184"/>
                  <a:pt x="2369726" y="699487"/>
                </a:cubicBezTo>
                <a:cubicBezTo>
                  <a:pt x="2360608" y="702092"/>
                  <a:pt x="2337112" y="699412"/>
                  <a:pt x="2342372" y="707302"/>
                </a:cubicBezTo>
                <a:cubicBezTo>
                  <a:pt x="2348915" y="717116"/>
                  <a:pt x="2365795" y="712278"/>
                  <a:pt x="2377542" y="711210"/>
                </a:cubicBezTo>
                <a:cubicBezTo>
                  <a:pt x="2409104" y="708341"/>
                  <a:pt x="2439878" y="699510"/>
                  <a:pt x="2471326" y="695579"/>
                </a:cubicBezTo>
                <a:cubicBezTo>
                  <a:pt x="2492046" y="692989"/>
                  <a:pt x="2513008" y="692974"/>
                  <a:pt x="2533849" y="691671"/>
                </a:cubicBezTo>
                <a:cubicBezTo>
                  <a:pt x="2545572" y="689066"/>
                  <a:pt x="2557130" y="682158"/>
                  <a:pt x="2569019" y="683856"/>
                </a:cubicBezTo>
                <a:cubicBezTo>
                  <a:pt x="2577276" y="685036"/>
                  <a:pt x="2593929" y="693107"/>
                  <a:pt x="2588557" y="699487"/>
                </a:cubicBezTo>
                <a:cubicBezTo>
                  <a:pt x="2566904" y="725199"/>
                  <a:pt x="2535532" y="741164"/>
                  <a:pt x="2506496" y="758102"/>
                </a:cubicBezTo>
                <a:cubicBezTo>
                  <a:pt x="2490865" y="767220"/>
                  <a:pt x="2475719" y="777226"/>
                  <a:pt x="2459603" y="785456"/>
                </a:cubicBezTo>
                <a:cubicBezTo>
                  <a:pt x="2296085" y="868955"/>
                  <a:pt x="2367093" y="822383"/>
                  <a:pt x="2311111" y="859702"/>
                </a:cubicBezTo>
                <a:cubicBezTo>
                  <a:pt x="2335860" y="866215"/>
                  <a:pt x="2359970" y="876010"/>
                  <a:pt x="2385357" y="879241"/>
                </a:cubicBezTo>
                <a:cubicBezTo>
                  <a:pt x="2431946" y="885171"/>
                  <a:pt x="2479096" y="888644"/>
                  <a:pt x="2526034" y="887056"/>
                </a:cubicBezTo>
                <a:cubicBezTo>
                  <a:pt x="2825795" y="876914"/>
                  <a:pt x="3125213" y="858399"/>
                  <a:pt x="3424803" y="844071"/>
                </a:cubicBezTo>
                <a:lnTo>
                  <a:pt x="3565480" y="816717"/>
                </a:lnTo>
                <a:cubicBezTo>
                  <a:pt x="3646368" y="802273"/>
                  <a:pt x="3669212" y="815225"/>
                  <a:pt x="3624096" y="797179"/>
                </a:cubicBezTo>
                <a:lnTo>
                  <a:pt x="3194249" y="801087"/>
                </a:lnTo>
                <a:cubicBezTo>
                  <a:pt x="3163621" y="802469"/>
                  <a:pt x="3134546" y="815194"/>
                  <a:pt x="3104372" y="820625"/>
                </a:cubicBezTo>
                <a:cubicBezTo>
                  <a:pt x="3069381" y="826923"/>
                  <a:pt x="3033859" y="829975"/>
                  <a:pt x="2998865" y="836256"/>
                </a:cubicBezTo>
                <a:cubicBezTo>
                  <a:pt x="2983006" y="839102"/>
                  <a:pt x="2967738" y="844660"/>
                  <a:pt x="2951972" y="847979"/>
                </a:cubicBezTo>
                <a:cubicBezTo>
                  <a:pt x="2942959" y="849876"/>
                  <a:pt x="2915684" y="854121"/>
                  <a:pt x="2924619" y="851887"/>
                </a:cubicBezTo>
                <a:cubicBezTo>
                  <a:pt x="2949155" y="845753"/>
                  <a:pt x="2974116" y="841466"/>
                  <a:pt x="2998865" y="836256"/>
                </a:cubicBezTo>
                <a:cubicBezTo>
                  <a:pt x="3005378" y="832348"/>
                  <a:pt x="3011962" y="828558"/>
                  <a:pt x="3018403" y="824533"/>
                </a:cubicBezTo>
                <a:cubicBezTo>
                  <a:pt x="3022386" y="822044"/>
                  <a:pt x="3034327" y="818817"/>
                  <a:pt x="3030126" y="816717"/>
                </a:cubicBezTo>
                <a:cubicBezTo>
                  <a:pt x="3019576" y="811442"/>
                  <a:pt x="3006680" y="814112"/>
                  <a:pt x="2994957" y="812810"/>
                </a:cubicBezTo>
                <a:cubicBezTo>
                  <a:pt x="2971511" y="815415"/>
                  <a:pt x="2947993" y="817438"/>
                  <a:pt x="2924619" y="820625"/>
                </a:cubicBezTo>
                <a:cubicBezTo>
                  <a:pt x="2800646" y="837530"/>
                  <a:pt x="2655738" y="866671"/>
                  <a:pt x="2541665" y="890964"/>
                </a:cubicBezTo>
                <a:cubicBezTo>
                  <a:pt x="2494390" y="901032"/>
                  <a:pt x="2448141" y="915507"/>
                  <a:pt x="2400988" y="926133"/>
                </a:cubicBezTo>
                <a:cubicBezTo>
                  <a:pt x="2355633" y="936354"/>
                  <a:pt x="2309890" y="944788"/>
                  <a:pt x="2264219" y="953487"/>
                </a:cubicBezTo>
                <a:cubicBezTo>
                  <a:pt x="2255171" y="955210"/>
                  <a:pt x="2227775" y="958881"/>
                  <a:pt x="2236865" y="957394"/>
                </a:cubicBezTo>
                <a:lnTo>
                  <a:pt x="2479142" y="918317"/>
                </a:lnTo>
                <a:cubicBezTo>
                  <a:pt x="2618572" y="896384"/>
                  <a:pt x="2543650" y="914076"/>
                  <a:pt x="2654988" y="883148"/>
                </a:cubicBezTo>
                <a:cubicBezTo>
                  <a:pt x="2628937" y="876635"/>
                  <a:pt x="2603417" y="867408"/>
                  <a:pt x="2576834" y="863610"/>
                </a:cubicBezTo>
                <a:cubicBezTo>
                  <a:pt x="2548436" y="859553"/>
                  <a:pt x="2519550" y="859524"/>
                  <a:pt x="2490865" y="859702"/>
                </a:cubicBezTo>
                <a:lnTo>
                  <a:pt x="1947696" y="867517"/>
                </a:lnTo>
                <a:cubicBezTo>
                  <a:pt x="2007115" y="878321"/>
                  <a:pt x="2020380" y="882299"/>
                  <a:pt x="2096188" y="883148"/>
                </a:cubicBezTo>
                <a:lnTo>
                  <a:pt x="3385726" y="890964"/>
                </a:lnTo>
                <a:cubicBezTo>
                  <a:pt x="3334692" y="913645"/>
                  <a:pt x="3339164" y="913009"/>
                  <a:pt x="3268496" y="933948"/>
                </a:cubicBezTo>
                <a:cubicBezTo>
                  <a:pt x="3225777" y="946605"/>
                  <a:pt x="3181748" y="954842"/>
                  <a:pt x="3139542" y="969117"/>
                </a:cubicBezTo>
                <a:cubicBezTo>
                  <a:pt x="3004499" y="1014793"/>
                  <a:pt x="2871202" y="1065477"/>
                  <a:pt x="2737049" y="1113702"/>
                </a:cubicBezTo>
                <a:cubicBezTo>
                  <a:pt x="2583398" y="1168936"/>
                  <a:pt x="2576868" y="1157782"/>
                  <a:pt x="2475234" y="1223117"/>
                </a:cubicBezTo>
                <a:cubicBezTo>
                  <a:pt x="2460331" y="1232698"/>
                  <a:pt x="2446577" y="1243958"/>
                  <a:pt x="2432249" y="1254379"/>
                </a:cubicBezTo>
                <a:cubicBezTo>
                  <a:pt x="2452660" y="1290097"/>
                  <a:pt x="2445372" y="1290727"/>
                  <a:pt x="2498680" y="1301271"/>
                </a:cubicBezTo>
                <a:cubicBezTo>
                  <a:pt x="2693843" y="1339874"/>
                  <a:pt x="2823894" y="1358903"/>
                  <a:pt x="3014496" y="1371610"/>
                </a:cubicBezTo>
                <a:cubicBezTo>
                  <a:pt x="3080830" y="1376032"/>
                  <a:pt x="3147357" y="1376820"/>
                  <a:pt x="3213788" y="1379425"/>
                </a:cubicBezTo>
                <a:cubicBezTo>
                  <a:pt x="3255399" y="1393297"/>
                  <a:pt x="3251363" y="1389967"/>
                  <a:pt x="3123911" y="1398964"/>
                </a:cubicBezTo>
                <a:cubicBezTo>
                  <a:pt x="2936519" y="1412192"/>
                  <a:pt x="2748772" y="1419805"/>
                  <a:pt x="2561203" y="1430225"/>
                </a:cubicBezTo>
                <a:cubicBezTo>
                  <a:pt x="2465073" y="1447048"/>
                  <a:pt x="2372952" y="1459321"/>
                  <a:pt x="2279849" y="1488841"/>
                </a:cubicBezTo>
                <a:cubicBezTo>
                  <a:pt x="2267066" y="1492894"/>
                  <a:pt x="2256403" y="1501866"/>
                  <a:pt x="2244680" y="1508379"/>
                </a:cubicBezTo>
                <a:cubicBezTo>
                  <a:pt x="2231497" y="1528154"/>
                  <a:pt x="2229246" y="1524010"/>
                  <a:pt x="2272034" y="1524010"/>
                </a:cubicBezTo>
                <a:lnTo>
                  <a:pt x="2725326" y="1520102"/>
                </a:lnTo>
                <a:lnTo>
                  <a:pt x="2764403" y="1508379"/>
                </a:lnTo>
                <a:cubicBezTo>
                  <a:pt x="2769567" y="1506904"/>
                  <a:pt x="2785391" y="1504088"/>
                  <a:pt x="2780034" y="1504471"/>
                </a:cubicBezTo>
                <a:cubicBezTo>
                  <a:pt x="2708062" y="1509612"/>
                  <a:pt x="2699181" y="1515341"/>
                  <a:pt x="2623726" y="1527917"/>
                </a:cubicBezTo>
                <a:cubicBezTo>
                  <a:pt x="2566482" y="1537457"/>
                  <a:pt x="2508533" y="1543111"/>
                  <a:pt x="2451788" y="1555271"/>
                </a:cubicBezTo>
                <a:cubicBezTo>
                  <a:pt x="2388074" y="1568924"/>
                  <a:pt x="2415543" y="1564356"/>
                  <a:pt x="2369726" y="1570902"/>
                </a:cubicBezTo>
                <a:cubicBezTo>
                  <a:pt x="2452011" y="1580045"/>
                  <a:pt x="2422180" y="1579460"/>
                  <a:pt x="2565111" y="1555271"/>
                </a:cubicBezTo>
                <a:cubicBezTo>
                  <a:pt x="2596883" y="1549894"/>
                  <a:pt x="2627199" y="1537629"/>
                  <a:pt x="2658896" y="1531825"/>
                </a:cubicBezTo>
                <a:cubicBezTo>
                  <a:pt x="2719779" y="1520677"/>
                  <a:pt x="2781412" y="1514079"/>
                  <a:pt x="2842557" y="1504471"/>
                </a:cubicBezTo>
                <a:cubicBezTo>
                  <a:pt x="2872597" y="1499750"/>
                  <a:pt x="2902420" y="1493727"/>
                  <a:pt x="2932434" y="1488841"/>
                </a:cubicBezTo>
                <a:cubicBezTo>
                  <a:pt x="2958435" y="1484608"/>
                  <a:pt x="2984537" y="1481025"/>
                  <a:pt x="3010588" y="1477117"/>
                </a:cubicBezTo>
                <a:cubicBezTo>
                  <a:pt x="3013528" y="1474912"/>
                  <a:pt x="3042508" y="1459871"/>
                  <a:pt x="3014496" y="1461487"/>
                </a:cubicBezTo>
                <a:cubicBezTo>
                  <a:pt x="2882840" y="1469083"/>
                  <a:pt x="2751378" y="1479723"/>
                  <a:pt x="2619819" y="1488841"/>
                </a:cubicBezTo>
                <a:lnTo>
                  <a:pt x="2342372" y="1531825"/>
                </a:lnTo>
                <a:cubicBezTo>
                  <a:pt x="2291690" y="1539197"/>
                  <a:pt x="2240474" y="1542845"/>
                  <a:pt x="2189972" y="1551364"/>
                </a:cubicBezTo>
                <a:cubicBezTo>
                  <a:pt x="2038889" y="1576848"/>
                  <a:pt x="2069025" y="1566137"/>
                  <a:pt x="1998496" y="1594348"/>
                </a:cubicBezTo>
                <a:cubicBezTo>
                  <a:pt x="2084611" y="1601525"/>
                  <a:pt x="2121799" y="1606258"/>
                  <a:pt x="2232957" y="1594348"/>
                </a:cubicBezTo>
                <a:cubicBezTo>
                  <a:pt x="2447870" y="1571322"/>
                  <a:pt x="2628917" y="1511562"/>
                  <a:pt x="2842557" y="1465394"/>
                </a:cubicBezTo>
                <a:cubicBezTo>
                  <a:pt x="3210223" y="1385940"/>
                  <a:pt x="3242353" y="1380820"/>
                  <a:pt x="3471696" y="1340348"/>
                </a:cubicBezTo>
                <a:cubicBezTo>
                  <a:pt x="3213378" y="1314518"/>
                  <a:pt x="3309846" y="1319810"/>
                  <a:pt x="2807388" y="1371610"/>
                </a:cubicBezTo>
                <a:cubicBezTo>
                  <a:pt x="2748923" y="1377637"/>
                  <a:pt x="2693106" y="1399282"/>
                  <a:pt x="2635449" y="1410687"/>
                </a:cubicBezTo>
                <a:cubicBezTo>
                  <a:pt x="2531902" y="1431169"/>
                  <a:pt x="2477399" y="1427031"/>
                  <a:pt x="2393172" y="1461487"/>
                </a:cubicBezTo>
                <a:cubicBezTo>
                  <a:pt x="2383453" y="1465463"/>
                  <a:pt x="2374937" y="1471907"/>
                  <a:pt x="2365819" y="1477117"/>
                </a:cubicBezTo>
                <a:cubicBezTo>
                  <a:pt x="2463828" y="1496721"/>
                  <a:pt x="2375173" y="1480855"/>
                  <a:pt x="2623726" y="1461487"/>
                </a:cubicBezTo>
                <a:cubicBezTo>
                  <a:pt x="2644545" y="1459865"/>
                  <a:pt x="2665408" y="1458882"/>
                  <a:pt x="2686249" y="1457579"/>
                </a:cubicBezTo>
                <a:lnTo>
                  <a:pt x="2752680" y="1441948"/>
                </a:lnTo>
                <a:cubicBezTo>
                  <a:pt x="2756676" y="1440949"/>
                  <a:pt x="2768508" y="1437699"/>
                  <a:pt x="2764403" y="1438041"/>
                </a:cubicBezTo>
                <a:cubicBezTo>
                  <a:pt x="2744760" y="1439678"/>
                  <a:pt x="2725372" y="1443618"/>
                  <a:pt x="2705788" y="1445856"/>
                </a:cubicBezTo>
                <a:cubicBezTo>
                  <a:pt x="2679776" y="1448829"/>
                  <a:pt x="2653685" y="1451066"/>
                  <a:pt x="2627634" y="1453671"/>
                </a:cubicBezTo>
                <a:cubicBezTo>
                  <a:pt x="2578137" y="1464092"/>
                  <a:pt x="2528884" y="1475750"/>
                  <a:pt x="2479142" y="1484933"/>
                </a:cubicBezTo>
                <a:cubicBezTo>
                  <a:pt x="2444180" y="1491388"/>
                  <a:pt x="2408687" y="1494623"/>
                  <a:pt x="2373634" y="1500564"/>
                </a:cubicBezTo>
                <a:cubicBezTo>
                  <a:pt x="2331822" y="1507651"/>
                  <a:pt x="2290270" y="1516195"/>
                  <a:pt x="2248588" y="1524010"/>
                </a:cubicBezTo>
                <a:cubicBezTo>
                  <a:pt x="2236865" y="1531825"/>
                  <a:pt x="2224324" y="1538534"/>
                  <a:pt x="2213419" y="1547456"/>
                </a:cubicBezTo>
                <a:cubicBezTo>
                  <a:pt x="2209784" y="1550430"/>
                  <a:pt x="2201695" y="1556574"/>
                  <a:pt x="2205603" y="1559179"/>
                </a:cubicBezTo>
                <a:cubicBezTo>
                  <a:pt x="2225705" y="1572581"/>
                  <a:pt x="2318676" y="1578609"/>
                  <a:pt x="2326742" y="1578717"/>
                </a:cubicBezTo>
                <a:lnTo>
                  <a:pt x="3123911" y="1582625"/>
                </a:lnTo>
                <a:cubicBezTo>
                  <a:pt x="3021244" y="1599738"/>
                  <a:pt x="2917785" y="1611902"/>
                  <a:pt x="2815203" y="1629517"/>
                </a:cubicBezTo>
                <a:cubicBezTo>
                  <a:pt x="2686249" y="1651661"/>
                  <a:pt x="2553665" y="1658351"/>
                  <a:pt x="2428342" y="1695948"/>
                </a:cubicBezTo>
                <a:cubicBezTo>
                  <a:pt x="2332325" y="1724753"/>
                  <a:pt x="2376783" y="1713695"/>
                  <a:pt x="2295480" y="1731117"/>
                </a:cubicBezTo>
                <a:cubicBezTo>
                  <a:pt x="2300690" y="1736327"/>
                  <a:pt x="2303873" y="1745369"/>
                  <a:pt x="2311111" y="1746748"/>
                </a:cubicBezTo>
                <a:cubicBezTo>
                  <a:pt x="2387296" y="1761260"/>
                  <a:pt x="2541665" y="1778010"/>
                  <a:pt x="2541665" y="1778010"/>
                </a:cubicBezTo>
                <a:lnTo>
                  <a:pt x="2967603" y="1770194"/>
                </a:lnTo>
                <a:cubicBezTo>
                  <a:pt x="2973425" y="1769988"/>
                  <a:pt x="2989059" y="1762467"/>
                  <a:pt x="2983234" y="1762379"/>
                </a:cubicBezTo>
                <a:lnTo>
                  <a:pt x="2709696" y="1766287"/>
                </a:lnTo>
                <a:cubicBezTo>
                  <a:pt x="2636752" y="1780615"/>
                  <a:pt x="2564502" y="1799087"/>
                  <a:pt x="2490865" y="1809271"/>
                </a:cubicBezTo>
                <a:cubicBezTo>
                  <a:pt x="2477218" y="1811158"/>
                  <a:pt x="2176003" y="1824825"/>
                  <a:pt x="2174342" y="1824902"/>
                </a:cubicBezTo>
                <a:cubicBezTo>
                  <a:pt x="2310477" y="1840029"/>
                  <a:pt x="2270585" y="1837327"/>
                  <a:pt x="2537757" y="1817087"/>
                </a:cubicBezTo>
                <a:cubicBezTo>
                  <a:pt x="2600761" y="1812314"/>
                  <a:pt x="2662803" y="1798851"/>
                  <a:pt x="2725326" y="1789733"/>
                </a:cubicBezTo>
                <a:cubicBezTo>
                  <a:pt x="2737682" y="1785872"/>
                  <a:pt x="2814961" y="1764544"/>
                  <a:pt x="2830834" y="1750656"/>
                </a:cubicBezTo>
                <a:cubicBezTo>
                  <a:pt x="2834368" y="1747563"/>
                  <a:pt x="2823743" y="1743613"/>
                  <a:pt x="2819111" y="1742841"/>
                </a:cubicBezTo>
                <a:cubicBezTo>
                  <a:pt x="2799796" y="1739622"/>
                  <a:pt x="2780077" y="1739097"/>
                  <a:pt x="2760496" y="1738933"/>
                </a:cubicBezTo>
                <a:lnTo>
                  <a:pt x="1885172" y="1735025"/>
                </a:lnTo>
                <a:cubicBezTo>
                  <a:pt x="2041954" y="1682765"/>
                  <a:pt x="1935275" y="1714023"/>
                  <a:pt x="2229049" y="1668594"/>
                </a:cubicBezTo>
                <a:cubicBezTo>
                  <a:pt x="2264185" y="1663161"/>
                  <a:pt x="2299657" y="1659750"/>
                  <a:pt x="2334557" y="1652964"/>
                </a:cubicBezTo>
                <a:cubicBezTo>
                  <a:pt x="2491050" y="1622535"/>
                  <a:pt x="2428890" y="1637196"/>
                  <a:pt x="2522126" y="1613887"/>
                </a:cubicBezTo>
                <a:cubicBezTo>
                  <a:pt x="2646166" y="1531187"/>
                  <a:pt x="2557337" y="1593220"/>
                  <a:pt x="2127449" y="1633425"/>
                </a:cubicBezTo>
                <a:cubicBezTo>
                  <a:pt x="2081395" y="1637732"/>
                  <a:pt x="1990680" y="1656871"/>
                  <a:pt x="1990680" y="1656871"/>
                </a:cubicBezTo>
                <a:cubicBezTo>
                  <a:pt x="2007613" y="1659476"/>
                  <a:pt x="2024348" y="1664610"/>
                  <a:pt x="2041480" y="1664687"/>
                </a:cubicBezTo>
                <a:cubicBezTo>
                  <a:pt x="2789516" y="1668042"/>
                  <a:pt x="2605158" y="1677907"/>
                  <a:pt x="2979326" y="1652964"/>
                </a:cubicBezTo>
                <a:cubicBezTo>
                  <a:pt x="2904866" y="1675302"/>
                  <a:pt x="2927215" y="1669851"/>
                  <a:pt x="2807388" y="1692041"/>
                </a:cubicBezTo>
                <a:cubicBezTo>
                  <a:pt x="2781486" y="1696838"/>
                  <a:pt x="2754922" y="1697926"/>
                  <a:pt x="2729234" y="1703764"/>
                </a:cubicBezTo>
                <a:cubicBezTo>
                  <a:pt x="2687927" y="1713152"/>
                  <a:pt x="2632428" y="1728454"/>
                  <a:pt x="2592465" y="1750656"/>
                </a:cubicBezTo>
                <a:cubicBezTo>
                  <a:pt x="2582670" y="1756098"/>
                  <a:pt x="2574229" y="1763681"/>
                  <a:pt x="2565111" y="1770194"/>
                </a:cubicBezTo>
                <a:cubicBezTo>
                  <a:pt x="2567716" y="1772799"/>
                  <a:pt x="2569405" y="1776926"/>
                  <a:pt x="2572926" y="1778010"/>
                </a:cubicBezTo>
                <a:cubicBezTo>
                  <a:pt x="2612859" y="1790297"/>
                  <a:pt x="2720470" y="1792571"/>
                  <a:pt x="2737049" y="1793641"/>
                </a:cubicBezTo>
                <a:cubicBezTo>
                  <a:pt x="2823018" y="1791036"/>
                  <a:pt x="2909097" y="1790876"/>
                  <a:pt x="2994957" y="1785825"/>
                </a:cubicBezTo>
                <a:cubicBezTo>
                  <a:pt x="3019969" y="1784354"/>
                  <a:pt x="3044552" y="1778584"/>
                  <a:pt x="3069203" y="1774102"/>
                </a:cubicBezTo>
                <a:cubicBezTo>
                  <a:pt x="3073256" y="1773365"/>
                  <a:pt x="3085031" y="1769859"/>
                  <a:pt x="3080926" y="1770194"/>
                </a:cubicBezTo>
                <a:cubicBezTo>
                  <a:pt x="3017867" y="1775342"/>
                  <a:pt x="2869623" y="1788606"/>
                  <a:pt x="2787849" y="1801456"/>
                </a:cubicBezTo>
                <a:cubicBezTo>
                  <a:pt x="2726501" y="1811096"/>
                  <a:pt x="2665273" y="1821532"/>
                  <a:pt x="2604188" y="1832717"/>
                </a:cubicBezTo>
                <a:cubicBezTo>
                  <a:pt x="2572777" y="1838468"/>
                  <a:pt x="2541917" y="1847099"/>
                  <a:pt x="2510403" y="1852256"/>
                </a:cubicBezTo>
                <a:cubicBezTo>
                  <a:pt x="2470223" y="1858831"/>
                  <a:pt x="2429644" y="1862677"/>
                  <a:pt x="2389265" y="1867887"/>
                </a:cubicBezTo>
                <a:cubicBezTo>
                  <a:pt x="2377542" y="1871795"/>
                  <a:pt x="2365666" y="1875271"/>
                  <a:pt x="2354096" y="1879610"/>
                </a:cubicBezTo>
                <a:cubicBezTo>
                  <a:pt x="2344808" y="1883093"/>
                  <a:pt x="2333757" y="1884319"/>
                  <a:pt x="2326742" y="1891333"/>
                </a:cubicBezTo>
                <a:cubicBezTo>
                  <a:pt x="2323829" y="1894245"/>
                  <a:pt x="2327048" y="1901056"/>
                  <a:pt x="2330649" y="1903056"/>
                </a:cubicBezTo>
                <a:cubicBezTo>
                  <a:pt x="2340039" y="1908272"/>
                  <a:pt x="2351408" y="1908620"/>
                  <a:pt x="2361911" y="1910871"/>
                </a:cubicBezTo>
                <a:cubicBezTo>
                  <a:pt x="2387889" y="1916438"/>
                  <a:pt x="2414014" y="1921292"/>
                  <a:pt x="2440065" y="1926502"/>
                </a:cubicBezTo>
                <a:lnTo>
                  <a:pt x="2619819" y="1914779"/>
                </a:lnTo>
                <a:cubicBezTo>
                  <a:pt x="2642045" y="1913015"/>
                  <a:pt x="2664205" y="1910304"/>
                  <a:pt x="2686249" y="1906964"/>
                </a:cubicBezTo>
                <a:cubicBezTo>
                  <a:pt x="2707214" y="1903788"/>
                  <a:pt x="2727980" y="1899400"/>
                  <a:pt x="2748772" y="1895241"/>
                </a:cubicBezTo>
                <a:cubicBezTo>
                  <a:pt x="2754038" y="1894188"/>
                  <a:pt x="2769769" y="1891100"/>
                  <a:pt x="2764403" y="1891333"/>
                </a:cubicBezTo>
                <a:cubicBezTo>
                  <a:pt x="2720074" y="1893260"/>
                  <a:pt x="2606593" y="1902676"/>
                  <a:pt x="2561203" y="1910871"/>
                </a:cubicBezTo>
                <a:cubicBezTo>
                  <a:pt x="2432280" y="1934149"/>
                  <a:pt x="2421492" y="1937962"/>
                  <a:pt x="2334557" y="1961671"/>
                </a:cubicBezTo>
                <a:cubicBezTo>
                  <a:pt x="2318070" y="1972663"/>
                  <a:pt x="2312498" y="1972614"/>
                  <a:pt x="2350188" y="1973394"/>
                </a:cubicBezTo>
                <a:lnTo>
                  <a:pt x="2889449" y="1981210"/>
                </a:lnTo>
                <a:cubicBezTo>
                  <a:pt x="2718403" y="2009718"/>
                  <a:pt x="2827287" y="1994733"/>
                  <a:pt x="2561203" y="2012471"/>
                </a:cubicBezTo>
                <a:cubicBezTo>
                  <a:pt x="2503890" y="2021589"/>
                  <a:pt x="2446750" y="2031865"/>
                  <a:pt x="2389265" y="2039825"/>
                </a:cubicBezTo>
                <a:cubicBezTo>
                  <a:pt x="2362047" y="2043594"/>
                  <a:pt x="2334387" y="2043630"/>
                  <a:pt x="2307203" y="2047641"/>
                </a:cubicBezTo>
                <a:cubicBezTo>
                  <a:pt x="2254875" y="2055361"/>
                  <a:pt x="2150896" y="2074994"/>
                  <a:pt x="2150896" y="2074994"/>
                </a:cubicBezTo>
                <a:cubicBezTo>
                  <a:pt x="2131168" y="2094722"/>
                  <a:pt x="2138961" y="2082973"/>
                  <a:pt x="2193880" y="2086717"/>
                </a:cubicBezTo>
                <a:lnTo>
                  <a:pt x="2315019" y="2094533"/>
                </a:lnTo>
                <a:cubicBezTo>
                  <a:pt x="2566743" y="2089597"/>
                  <a:pt x="2439859" y="2104733"/>
                  <a:pt x="2569019" y="2078902"/>
                </a:cubicBezTo>
                <a:cubicBezTo>
                  <a:pt x="2574285" y="2077849"/>
                  <a:pt x="2558754" y="2082591"/>
                  <a:pt x="2553388" y="2082810"/>
                </a:cubicBezTo>
                <a:cubicBezTo>
                  <a:pt x="2494807" y="2085201"/>
                  <a:pt x="2436157" y="2085415"/>
                  <a:pt x="2377542" y="2086717"/>
                </a:cubicBezTo>
                <a:lnTo>
                  <a:pt x="2178249" y="2125794"/>
                </a:lnTo>
                <a:cubicBezTo>
                  <a:pt x="2106530" y="2138450"/>
                  <a:pt x="2133633" y="2132063"/>
                  <a:pt x="2096188" y="2141425"/>
                </a:cubicBezTo>
                <a:cubicBezTo>
                  <a:pt x="2111819" y="2144030"/>
                  <a:pt x="2127240" y="2149677"/>
                  <a:pt x="2143080" y="2149241"/>
                </a:cubicBezTo>
                <a:cubicBezTo>
                  <a:pt x="2367894" y="2143054"/>
                  <a:pt x="2417110" y="2138454"/>
                  <a:pt x="2569019" y="2125794"/>
                </a:cubicBezTo>
                <a:cubicBezTo>
                  <a:pt x="2650257" y="2085175"/>
                  <a:pt x="2618089" y="2103764"/>
                  <a:pt x="2358003" y="2133610"/>
                </a:cubicBezTo>
                <a:cubicBezTo>
                  <a:pt x="2251129" y="2145874"/>
                  <a:pt x="2082928" y="2175938"/>
                  <a:pt x="1967234" y="2200041"/>
                </a:cubicBezTo>
                <a:cubicBezTo>
                  <a:pt x="1951461" y="2203327"/>
                  <a:pt x="1936025" y="2208074"/>
                  <a:pt x="1920342" y="2211764"/>
                </a:cubicBezTo>
                <a:cubicBezTo>
                  <a:pt x="1913877" y="2213285"/>
                  <a:pt x="1907316" y="2214369"/>
                  <a:pt x="1900803" y="2215671"/>
                </a:cubicBezTo>
                <a:cubicBezTo>
                  <a:pt x="2068637" y="2239649"/>
                  <a:pt x="2024154" y="2234691"/>
                  <a:pt x="2373634" y="2215671"/>
                </a:cubicBezTo>
                <a:cubicBezTo>
                  <a:pt x="2417510" y="2213283"/>
                  <a:pt x="2502588" y="2188317"/>
                  <a:pt x="2502588" y="2188317"/>
                </a:cubicBezTo>
                <a:cubicBezTo>
                  <a:pt x="2434482" y="2174699"/>
                  <a:pt x="2486719" y="2182961"/>
                  <a:pt x="2334557" y="2203948"/>
                </a:cubicBezTo>
                <a:cubicBezTo>
                  <a:pt x="2114150" y="2234349"/>
                  <a:pt x="2413100" y="2192467"/>
                  <a:pt x="2166526" y="2239117"/>
                </a:cubicBezTo>
                <a:cubicBezTo>
                  <a:pt x="2148563" y="2242516"/>
                  <a:pt x="2130055" y="2241722"/>
                  <a:pt x="2111819" y="2243025"/>
                </a:cubicBezTo>
                <a:cubicBezTo>
                  <a:pt x="2060305" y="2253328"/>
                  <a:pt x="2106764" y="2243025"/>
                  <a:pt x="2174342" y="2243025"/>
                </a:cubicBezTo>
                <a:cubicBezTo>
                  <a:pt x="2192624" y="2243025"/>
                  <a:pt x="2137870" y="2245630"/>
                  <a:pt x="2119634" y="2246933"/>
                </a:cubicBezTo>
                <a:cubicBezTo>
                  <a:pt x="2098793" y="2250841"/>
                  <a:pt x="2078069" y="2255432"/>
                  <a:pt x="2057111" y="2258656"/>
                </a:cubicBezTo>
                <a:cubicBezTo>
                  <a:pt x="2044173" y="2260647"/>
                  <a:pt x="2030777" y="2259566"/>
                  <a:pt x="2018034" y="2262564"/>
                </a:cubicBezTo>
                <a:cubicBezTo>
                  <a:pt x="2008378" y="2264836"/>
                  <a:pt x="1999798" y="2270379"/>
                  <a:pt x="1990680" y="2274287"/>
                </a:cubicBezTo>
                <a:cubicBezTo>
                  <a:pt x="2005008" y="2276892"/>
                  <a:pt x="2019288" y="2279783"/>
                  <a:pt x="2033665" y="2282102"/>
                </a:cubicBezTo>
                <a:cubicBezTo>
                  <a:pt x="2059672" y="2286297"/>
                  <a:pt x="2085895" y="2289144"/>
                  <a:pt x="2111819" y="2293825"/>
                </a:cubicBezTo>
                <a:cubicBezTo>
                  <a:pt x="2179696" y="2306081"/>
                  <a:pt x="2247263" y="2319996"/>
                  <a:pt x="2315019" y="2332902"/>
                </a:cubicBezTo>
                <a:cubicBezTo>
                  <a:pt x="2356678" y="2340837"/>
                  <a:pt x="2398923" y="2346062"/>
                  <a:pt x="2440065" y="2356348"/>
                </a:cubicBezTo>
                <a:cubicBezTo>
                  <a:pt x="2498400" y="2370932"/>
                  <a:pt x="2470944" y="2366292"/>
                  <a:pt x="2522126" y="2371979"/>
                </a:cubicBezTo>
                <a:cubicBezTo>
                  <a:pt x="2520824" y="2375887"/>
                  <a:pt x="2521646" y="2381417"/>
                  <a:pt x="2518219" y="2383702"/>
                </a:cubicBezTo>
                <a:cubicBezTo>
                  <a:pt x="2487304" y="2404312"/>
                  <a:pt x="2428201" y="2416555"/>
                  <a:pt x="2397080" y="2422779"/>
                </a:cubicBezTo>
                <a:cubicBezTo>
                  <a:pt x="2307939" y="2440607"/>
                  <a:pt x="2235547" y="2435604"/>
                  <a:pt x="2143080" y="2469671"/>
                </a:cubicBezTo>
                <a:lnTo>
                  <a:pt x="2068834" y="2497025"/>
                </a:lnTo>
                <a:cubicBezTo>
                  <a:pt x="2058620" y="2507239"/>
                  <a:pt x="2042917" y="2515360"/>
                  <a:pt x="2076649" y="2520471"/>
                </a:cubicBezTo>
                <a:cubicBezTo>
                  <a:pt x="2112801" y="2525949"/>
                  <a:pt x="2149593" y="2525682"/>
                  <a:pt x="2186065" y="2528287"/>
                </a:cubicBezTo>
                <a:cubicBezTo>
                  <a:pt x="2331952" y="2523077"/>
                  <a:pt x="2477994" y="2521157"/>
                  <a:pt x="2623726" y="2512656"/>
                </a:cubicBezTo>
                <a:cubicBezTo>
                  <a:pt x="2634836" y="2512008"/>
                  <a:pt x="2659121" y="2511266"/>
                  <a:pt x="2654988" y="2500933"/>
                </a:cubicBezTo>
                <a:cubicBezTo>
                  <a:pt x="2650055" y="2488599"/>
                  <a:pt x="2629132" y="2494407"/>
                  <a:pt x="2615911" y="2493117"/>
                </a:cubicBezTo>
                <a:cubicBezTo>
                  <a:pt x="2575639" y="2489188"/>
                  <a:pt x="2535202" y="2486945"/>
                  <a:pt x="2494772" y="2485302"/>
                </a:cubicBezTo>
                <a:lnTo>
                  <a:pt x="1654619" y="2454041"/>
                </a:lnTo>
                <a:cubicBezTo>
                  <a:pt x="1620752" y="2451436"/>
                  <a:pt x="1586972" y="2447186"/>
                  <a:pt x="1553019" y="2446225"/>
                </a:cubicBezTo>
                <a:cubicBezTo>
                  <a:pt x="1448847" y="2443277"/>
                  <a:pt x="1344328" y="2450072"/>
                  <a:pt x="1240403" y="2442317"/>
                </a:cubicBezTo>
                <a:cubicBezTo>
                  <a:pt x="1222735" y="2440999"/>
                  <a:pt x="1273975" y="2430822"/>
                  <a:pt x="1291203" y="2426687"/>
                </a:cubicBezTo>
                <a:cubicBezTo>
                  <a:pt x="1306612" y="2422989"/>
                  <a:pt x="1322615" y="2422257"/>
                  <a:pt x="1338096" y="2418871"/>
                </a:cubicBezTo>
                <a:cubicBezTo>
                  <a:pt x="1453010" y="2393733"/>
                  <a:pt x="1376905" y="2402612"/>
                  <a:pt x="1463142" y="2395425"/>
                </a:cubicBezTo>
                <a:cubicBezTo>
                  <a:pt x="1474865" y="2388912"/>
                  <a:pt x="1498311" y="2389298"/>
                  <a:pt x="1498311" y="2375887"/>
                </a:cubicBezTo>
                <a:cubicBezTo>
                  <a:pt x="1498311" y="2363878"/>
                  <a:pt x="1475146" y="2368414"/>
                  <a:pt x="1463142" y="2368071"/>
                </a:cubicBezTo>
                <a:lnTo>
                  <a:pt x="1361542" y="2371979"/>
                </a:lnTo>
                <a:lnTo>
                  <a:pt x="1201326" y="2399333"/>
                </a:lnTo>
                <a:lnTo>
                  <a:pt x="1127080" y="2411056"/>
                </a:lnTo>
                <a:cubicBezTo>
                  <a:pt x="1222188" y="2418982"/>
                  <a:pt x="1156717" y="2417803"/>
                  <a:pt x="1314649" y="2387610"/>
                </a:cubicBezTo>
                <a:cubicBezTo>
                  <a:pt x="1356303" y="2379647"/>
                  <a:pt x="1397864" y="2371136"/>
                  <a:pt x="1439696" y="2364164"/>
                </a:cubicBezTo>
                <a:cubicBezTo>
                  <a:pt x="1463142" y="2360256"/>
                  <a:pt x="1486911" y="2357946"/>
                  <a:pt x="1510034" y="2352441"/>
                </a:cubicBezTo>
                <a:cubicBezTo>
                  <a:pt x="1541713" y="2344898"/>
                  <a:pt x="1572557" y="2334205"/>
                  <a:pt x="1603819" y="2325087"/>
                </a:cubicBezTo>
                <a:cubicBezTo>
                  <a:pt x="1612937" y="2318574"/>
                  <a:pt x="1623249" y="2313471"/>
                  <a:pt x="1631172" y="2305548"/>
                </a:cubicBezTo>
                <a:cubicBezTo>
                  <a:pt x="1644196" y="2292524"/>
                  <a:pt x="1625179" y="2283012"/>
                  <a:pt x="1615542" y="2278194"/>
                </a:cubicBezTo>
                <a:cubicBezTo>
                  <a:pt x="1585346" y="2263096"/>
                  <a:pt x="1540436" y="2260038"/>
                  <a:pt x="1510034" y="2258656"/>
                </a:cubicBezTo>
                <a:cubicBezTo>
                  <a:pt x="1390258" y="2253212"/>
                  <a:pt x="1270362" y="2250841"/>
                  <a:pt x="1150526" y="2246933"/>
                </a:cubicBezTo>
                <a:cubicBezTo>
                  <a:pt x="1188300" y="2243025"/>
                  <a:pt x="1226390" y="2241453"/>
                  <a:pt x="1263849" y="2235210"/>
                </a:cubicBezTo>
                <a:cubicBezTo>
                  <a:pt x="1551915" y="2187199"/>
                  <a:pt x="1365908" y="2201722"/>
                  <a:pt x="1517849" y="2192225"/>
                </a:cubicBezTo>
                <a:cubicBezTo>
                  <a:pt x="1533480" y="2188317"/>
                  <a:pt x="1551631" y="2189867"/>
                  <a:pt x="1564742" y="2180502"/>
                </a:cubicBezTo>
                <a:cubicBezTo>
                  <a:pt x="1570450" y="2176425"/>
                  <a:pt x="1552209" y="2172345"/>
                  <a:pt x="1545203" y="2172687"/>
                </a:cubicBezTo>
                <a:cubicBezTo>
                  <a:pt x="1498078" y="2174986"/>
                  <a:pt x="1451442" y="2183326"/>
                  <a:pt x="1404526" y="2188317"/>
                </a:cubicBezTo>
                <a:cubicBezTo>
                  <a:pt x="1390220" y="2189839"/>
                  <a:pt x="1375870" y="2190922"/>
                  <a:pt x="1361542" y="2192225"/>
                </a:cubicBezTo>
                <a:cubicBezTo>
                  <a:pt x="1348516" y="2198738"/>
                  <a:pt x="1335987" y="2206355"/>
                  <a:pt x="1322465" y="2211764"/>
                </a:cubicBezTo>
                <a:cubicBezTo>
                  <a:pt x="1303533" y="2219337"/>
                  <a:pt x="1274705" y="2212535"/>
                  <a:pt x="1338096" y="2219579"/>
                </a:cubicBezTo>
                <a:cubicBezTo>
                  <a:pt x="1427973" y="2218276"/>
                  <a:pt x="1517927" y="2219618"/>
                  <a:pt x="1607726" y="2215671"/>
                </a:cubicBezTo>
                <a:cubicBezTo>
                  <a:pt x="1654861" y="2213599"/>
                  <a:pt x="1686528" y="2205541"/>
                  <a:pt x="1728865" y="2196133"/>
                </a:cubicBezTo>
                <a:cubicBezTo>
                  <a:pt x="1667567" y="2175699"/>
                  <a:pt x="1706332" y="2187049"/>
                  <a:pt x="1556926" y="2200041"/>
                </a:cubicBezTo>
                <a:cubicBezTo>
                  <a:pt x="1549938" y="2200649"/>
                  <a:pt x="1537388" y="2200842"/>
                  <a:pt x="1537388" y="2207856"/>
                </a:cubicBezTo>
                <a:cubicBezTo>
                  <a:pt x="1537388" y="2214498"/>
                  <a:pt x="1550454" y="2205441"/>
                  <a:pt x="1556926" y="2203948"/>
                </a:cubicBezTo>
                <a:cubicBezTo>
                  <a:pt x="1567392" y="2201533"/>
                  <a:pt x="1577860" y="2199084"/>
                  <a:pt x="1588188" y="2196133"/>
                </a:cubicBezTo>
                <a:cubicBezTo>
                  <a:pt x="1616565" y="2188025"/>
                  <a:pt x="1650911" y="2177858"/>
                  <a:pt x="1678065" y="2164871"/>
                </a:cubicBezTo>
                <a:cubicBezTo>
                  <a:pt x="1695415" y="2156573"/>
                  <a:pt x="1728865" y="2137517"/>
                  <a:pt x="1728865" y="2137517"/>
                </a:cubicBezTo>
                <a:cubicBezTo>
                  <a:pt x="1723655" y="2136215"/>
                  <a:pt x="1718605" y="2133610"/>
                  <a:pt x="1713234" y="2133610"/>
                </a:cubicBezTo>
                <a:cubicBezTo>
                  <a:pt x="1559498" y="2133610"/>
                  <a:pt x="1556355" y="2131798"/>
                  <a:pt x="1408434" y="2168779"/>
                </a:cubicBezTo>
                <a:cubicBezTo>
                  <a:pt x="1387593" y="2173989"/>
                  <a:pt x="1367101" y="2180878"/>
                  <a:pt x="1345911" y="2184410"/>
                </a:cubicBezTo>
                <a:cubicBezTo>
                  <a:pt x="1327877" y="2187416"/>
                  <a:pt x="1309439" y="2187015"/>
                  <a:pt x="1291203" y="2188317"/>
                </a:cubicBezTo>
                <a:cubicBezTo>
                  <a:pt x="1287295" y="2189620"/>
                  <a:pt x="1275366" y="2192421"/>
                  <a:pt x="1279480" y="2192225"/>
                </a:cubicBezTo>
                <a:cubicBezTo>
                  <a:pt x="1310815" y="2190733"/>
                  <a:pt x="1342365" y="2189818"/>
                  <a:pt x="1373265" y="2184410"/>
                </a:cubicBezTo>
                <a:cubicBezTo>
                  <a:pt x="1559402" y="2151836"/>
                  <a:pt x="1325118" y="2172775"/>
                  <a:pt x="1490496" y="2160964"/>
                </a:cubicBezTo>
                <a:cubicBezTo>
                  <a:pt x="1513942" y="2157056"/>
                  <a:pt x="1537607" y="2154291"/>
                  <a:pt x="1560834" y="2149241"/>
                </a:cubicBezTo>
                <a:cubicBezTo>
                  <a:pt x="1591944" y="2142478"/>
                  <a:pt x="1582477" y="2142127"/>
                  <a:pt x="1568649" y="2137517"/>
                </a:cubicBezTo>
                <a:cubicBezTo>
                  <a:pt x="1441651" y="2141045"/>
                  <a:pt x="1426709" y="2135277"/>
                  <a:pt x="1306834" y="2160964"/>
                </a:cubicBezTo>
                <a:cubicBezTo>
                  <a:pt x="1288598" y="2164872"/>
                  <a:pt x="1270280" y="2168416"/>
                  <a:pt x="1252126" y="2172687"/>
                </a:cubicBezTo>
                <a:cubicBezTo>
                  <a:pt x="1248117" y="2173630"/>
                  <a:pt x="1236307" y="2177033"/>
                  <a:pt x="1240403" y="2176594"/>
                </a:cubicBezTo>
                <a:cubicBezTo>
                  <a:pt x="1280886" y="2172257"/>
                  <a:pt x="1321405" y="2167796"/>
                  <a:pt x="1361542" y="2160964"/>
                </a:cubicBezTo>
                <a:cubicBezTo>
                  <a:pt x="1382720" y="2157359"/>
                  <a:pt x="1402875" y="2148865"/>
                  <a:pt x="1424065" y="2145333"/>
                </a:cubicBezTo>
                <a:cubicBezTo>
                  <a:pt x="1457693" y="2139728"/>
                  <a:pt x="1491798" y="2137518"/>
                  <a:pt x="1525665" y="2133610"/>
                </a:cubicBezTo>
                <a:cubicBezTo>
                  <a:pt x="1546506" y="2128400"/>
                  <a:pt x="1567092" y="2122036"/>
                  <a:pt x="1588188" y="2117979"/>
                </a:cubicBezTo>
                <a:cubicBezTo>
                  <a:pt x="1654715" y="2105185"/>
                  <a:pt x="1604142" y="2123320"/>
                  <a:pt x="1646803" y="2106256"/>
                </a:cubicBezTo>
                <a:cubicBezTo>
                  <a:pt x="1536024" y="2099332"/>
                  <a:pt x="1542188" y="2097610"/>
                  <a:pt x="1381080" y="2110164"/>
                </a:cubicBezTo>
                <a:cubicBezTo>
                  <a:pt x="1348202" y="2112726"/>
                  <a:pt x="1316164" y="2122152"/>
                  <a:pt x="1283388" y="2125794"/>
                </a:cubicBezTo>
                <a:cubicBezTo>
                  <a:pt x="1257464" y="2128674"/>
                  <a:pt x="1231260" y="2127967"/>
                  <a:pt x="1205234" y="2129702"/>
                </a:cubicBezTo>
                <a:cubicBezTo>
                  <a:pt x="881691" y="2151271"/>
                  <a:pt x="1278495" y="2127460"/>
                  <a:pt x="1041111" y="2141425"/>
                </a:cubicBezTo>
                <a:cubicBezTo>
                  <a:pt x="1059347" y="2136215"/>
                  <a:pt x="1077460" y="2130554"/>
                  <a:pt x="1095819" y="2125794"/>
                </a:cubicBezTo>
                <a:cubicBezTo>
                  <a:pt x="1112641" y="2121433"/>
                  <a:pt x="1130274" y="2119973"/>
                  <a:pt x="1146619" y="2114071"/>
                </a:cubicBezTo>
                <a:cubicBezTo>
                  <a:pt x="1177345" y="2102975"/>
                  <a:pt x="1205504" y="2085325"/>
                  <a:pt x="1236496" y="2074994"/>
                </a:cubicBezTo>
                <a:cubicBezTo>
                  <a:pt x="1268912" y="2064189"/>
                  <a:pt x="1275865" y="2063125"/>
                  <a:pt x="1306834" y="2047641"/>
                </a:cubicBezTo>
                <a:cubicBezTo>
                  <a:pt x="1311035" y="2045541"/>
                  <a:pt x="1323252" y="2039955"/>
                  <a:pt x="1318557" y="2039825"/>
                </a:cubicBezTo>
                <a:lnTo>
                  <a:pt x="1166157" y="2043733"/>
                </a:lnTo>
                <a:cubicBezTo>
                  <a:pt x="1166089" y="2043738"/>
                  <a:pt x="1068465" y="2048397"/>
                  <a:pt x="1068465" y="2059364"/>
                </a:cubicBezTo>
                <a:cubicBezTo>
                  <a:pt x="1068465" y="2075049"/>
                  <a:pt x="1099726" y="2061969"/>
                  <a:pt x="1115357" y="2063271"/>
                </a:cubicBezTo>
                <a:lnTo>
                  <a:pt x="1228680" y="2043733"/>
                </a:lnTo>
                <a:cubicBezTo>
                  <a:pt x="1297501" y="2032497"/>
                  <a:pt x="1363483" y="2025953"/>
                  <a:pt x="1431880" y="2008564"/>
                </a:cubicBezTo>
                <a:cubicBezTo>
                  <a:pt x="1467809" y="1999429"/>
                  <a:pt x="1537388" y="1973394"/>
                  <a:pt x="1537388" y="1973394"/>
                </a:cubicBezTo>
                <a:cubicBezTo>
                  <a:pt x="1539993" y="1969486"/>
                  <a:pt x="1547619" y="1965698"/>
                  <a:pt x="1545203" y="1961671"/>
                </a:cubicBezTo>
                <a:cubicBezTo>
                  <a:pt x="1541020" y="1954699"/>
                  <a:pt x="1506930" y="1950733"/>
                  <a:pt x="1502219" y="1949948"/>
                </a:cubicBezTo>
                <a:cubicBezTo>
                  <a:pt x="1459234" y="1951251"/>
                  <a:pt x="1416213" y="1951653"/>
                  <a:pt x="1373265" y="1953856"/>
                </a:cubicBezTo>
                <a:cubicBezTo>
                  <a:pt x="1337502" y="1955690"/>
                  <a:pt x="1346594" y="1956689"/>
                  <a:pt x="1361542" y="1961671"/>
                </a:cubicBezTo>
                <a:cubicBezTo>
                  <a:pt x="1375870" y="1959066"/>
                  <a:pt x="1390120" y="1955990"/>
                  <a:pt x="1404526" y="1953856"/>
                </a:cubicBezTo>
                <a:cubicBezTo>
                  <a:pt x="1425302" y="1950778"/>
                  <a:pt x="1446626" y="1950943"/>
                  <a:pt x="1467049" y="1946041"/>
                </a:cubicBezTo>
                <a:cubicBezTo>
                  <a:pt x="1479524" y="1943047"/>
                  <a:pt x="1490625" y="1935902"/>
                  <a:pt x="1502219" y="1930410"/>
                </a:cubicBezTo>
                <a:cubicBezTo>
                  <a:pt x="1515380" y="1924176"/>
                  <a:pt x="1528099" y="1917030"/>
                  <a:pt x="1541296" y="1910871"/>
                </a:cubicBezTo>
                <a:cubicBezTo>
                  <a:pt x="1547652" y="1907905"/>
                  <a:pt x="1554702" y="1906462"/>
                  <a:pt x="1560834" y="1903056"/>
                </a:cubicBezTo>
                <a:cubicBezTo>
                  <a:pt x="1566527" y="1899893"/>
                  <a:pt x="1582978" y="1891333"/>
                  <a:pt x="1576465" y="1891333"/>
                </a:cubicBezTo>
                <a:cubicBezTo>
                  <a:pt x="1544960" y="1891333"/>
                  <a:pt x="1514002" y="1899670"/>
                  <a:pt x="1482680" y="1903056"/>
                </a:cubicBezTo>
                <a:cubicBezTo>
                  <a:pt x="1465795" y="1904881"/>
                  <a:pt x="1448813" y="1905661"/>
                  <a:pt x="1431880" y="1906964"/>
                </a:cubicBezTo>
                <a:lnTo>
                  <a:pt x="1361542" y="1922594"/>
                </a:lnTo>
                <a:cubicBezTo>
                  <a:pt x="1353785" y="1924210"/>
                  <a:pt x="1330184" y="1926930"/>
                  <a:pt x="1338096" y="1926502"/>
                </a:cubicBezTo>
                <a:cubicBezTo>
                  <a:pt x="1394160" y="1923472"/>
                  <a:pt x="1450116" y="1918687"/>
                  <a:pt x="1506126" y="1914779"/>
                </a:cubicBezTo>
                <a:lnTo>
                  <a:pt x="1646803" y="1887425"/>
                </a:lnTo>
                <a:cubicBezTo>
                  <a:pt x="1670175" y="1883097"/>
                  <a:pt x="1694239" y="1882064"/>
                  <a:pt x="1717142" y="1875702"/>
                </a:cubicBezTo>
                <a:cubicBezTo>
                  <a:pt x="1775570" y="1859472"/>
                  <a:pt x="1772009" y="1859951"/>
                  <a:pt x="1803111" y="1836625"/>
                </a:cubicBezTo>
                <a:cubicBezTo>
                  <a:pt x="1783434" y="1831003"/>
                  <a:pt x="1751791" y="1820994"/>
                  <a:pt x="1732772" y="1820994"/>
                </a:cubicBezTo>
                <a:cubicBezTo>
                  <a:pt x="1675400" y="1820994"/>
                  <a:pt x="1618147" y="1826205"/>
                  <a:pt x="1560834" y="1828810"/>
                </a:cubicBezTo>
                <a:cubicBezTo>
                  <a:pt x="1550413" y="1831415"/>
                  <a:pt x="1539762" y="1833228"/>
                  <a:pt x="1529572" y="1836625"/>
                </a:cubicBezTo>
                <a:cubicBezTo>
                  <a:pt x="1524046" y="1838467"/>
                  <a:pt x="1512100" y="1838915"/>
                  <a:pt x="1513942" y="1844441"/>
                </a:cubicBezTo>
                <a:cubicBezTo>
                  <a:pt x="1516042" y="1850742"/>
                  <a:pt x="1526967" y="1847046"/>
                  <a:pt x="1533480" y="1848348"/>
                </a:cubicBezTo>
                <a:lnTo>
                  <a:pt x="1900803" y="1824902"/>
                </a:lnTo>
                <a:cubicBezTo>
                  <a:pt x="1920462" y="1823459"/>
                  <a:pt x="1940539" y="1822751"/>
                  <a:pt x="1959419" y="1817087"/>
                </a:cubicBezTo>
                <a:cubicBezTo>
                  <a:pt x="1967408" y="1814690"/>
                  <a:pt x="1987277" y="1802036"/>
                  <a:pt x="1978957" y="1801456"/>
                </a:cubicBezTo>
                <a:cubicBezTo>
                  <a:pt x="1916572" y="1797104"/>
                  <a:pt x="1853911" y="1804061"/>
                  <a:pt x="1791388" y="1805364"/>
                </a:cubicBezTo>
                <a:cubicBezTo>
                  <a:pt x="1770547" y="1807969"/>
                  <a:pt x="1749538" y="1809469"/>
                  <a:pt x="1728865" y="1813179"/>
                </a:cubicBezTo>
                <a:cubicBezTo>
                  <a:pt x="1698688" y="1818595"/>
                  <a:pt x="1668876" y="1825885"/>
                  <a:pt x="1638988" y="1832717"/>
                </a:cubicBezTo>
                <a:cubicBezTo>
                  <a:pt x="1623281" y="1836307"/>
                  <a:pt x="1606507" y="1837236"/>
                  <a:pt x="1592096" y="1844441"/>
                </a:cubicBezTo>
                <a:cubicBezTo>
                  <a:pt x="1580215" y="1850381"/>
                  <a:pt x="1618036" y="1838595"/>
                  <a:pt x="1631172" y="1836625"/>
                </a:cubicBezTo>
                <a:cubicBezTo>
                  <a:pt x="1657223" y="1832717"/>
                  <a:pt x="1683468" y="1829930"/>
                  <a:pt x="1709326" y="1824902"/>
                </a:cubicBezTo>
                <a:cubicBezTo>
                  <a:pt x="1785462" y="1810098"/>
                  <a:pt x="1763951" y="1810714"/>
                  <a:pt x="1838280" y="1778010"/>
                </a:cubicBezTo>
                <a:cubicBezTo>
                  <a:pt x="1848467" y="1773528"/>
                  <a:pt x="1859410" y="1770892"/>
                  <a:pt x="1869542" y="1766287"/>
                </a:cubicBezTo>
                <a:cubicBezTo>
                  <a:pt x="1873818" y="1764344"/>
                  <a:pt x="1885961" y="1758394"/>
                  <a:pt x="1881265" y="1758471"/>
                </a:cubicBezTo>
                <a:cubicBezTo>
                  <a:pt x="1797820" y="1759839"/>
                  <a:pt x="1714513" y="1765808"/>
                  <a:pt x="1631172" y="1770194"/>
                </a:cubicBezTo>
                <a:cubicBezTo>
                  <a:pt x="1615509" y="1771018"/>
                  <a:pt x="1599911" y="1772799"/>
                  <a:pt x="1584280" y="1774102"/>
                </a:cubicBezTo>
                <a:lnTo>
                  <a:pt x="1529572" y="1789733"/>
                </a:lnTo>
                <a:cubicBezTo>
                  <a:pt x="1524398" y="1791170"/>
                  <a:pt x="1508572" y="1793641"/>
                  <a:pt x="1513942" y="1793641"/>
                </a:cubicBezTo>
                <a:cubicBezTo>
                  <a:pt x="1536124" y="1793641"/>
                  <a:pt x="1558229" y="1791036"/>
                  <a:pt x="1580372" y="1789733"/>
                </a:cubicBezTo>
                <a:cubicBezTo>
                  <a:pt x="1599916" y="1786801"/>
                  <a:pt x="1706638" y="1771226"/>
                  <a:pt x="1728865" y="1766287"/>
                </a:cubicBezTo>
                <a:cubicBezTo>
                  <a:pt x="1740928" y="1763606"/>
                  <a:pt x="1752311" y="1758472"/>
                  <a:pt x="1764034" y="1754564"/>
                </a:cubicBezTo>
                <a:cubicBezTo>
                  <a:pt x="1778180" y="1740416"/>
                  <a:pt x="1779107" y="1743957"/>
                  <a:pt x="1740588" y="1738933"/>
                </a:cubicBezTo>
                <a:cubicBezTo>
                  <a:pt x="1699333" y="1733552"/>
                  <a:pt x="1656938" y="1735025"/>
                  <a:pt x="1615542" y="1735025"/>
                </a:cubicBezTo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10" name="Picture 4" descr="C:\Users\pc120\AppData\Local\Temp\SNAGHTML2002dc1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59" y="4950876"/>
            <a:ext cx="1040345" cy="1040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861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26719" y="1076451"/>
            <a:ext cx="184731" cy="810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buSzPct val="80000"/>
            </a:pPr>
            <a:br>
              <a:rPr lang="de-DE" altLang="de-DE" sz="2667" b="1" dirty="0">
                <a:latin typeface="+mj-lt"/>
              </a:rPr>
            </a:br>
            <a:endParaRPr lang="de-DE" altLang="de-DE" sz="2000" dirty="0">
              <a:latin typeface="+mj-lt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719153" y="1899808"/>
            <a:ext cx="10080657" cy="4278091"/>
          </a:xfrm>
          <a:prstGeom prst="roundRect">
            <a:avLst>
              <a:gd name="adj" fmla="val 33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de-DE" sz="2400" b="1" dirty="0">
                <a:latin typeface="+mj-lt"/>
                <a:cs typeface="Arial" panose="020B0604020202020204" pitchFamily="34" charset="0"/>
              </a:rPr>
              <a:t>Um WAS es geht:</a:t>
            </a:r>
          </a:p>
          <a:p>
            <a:endParaRPr lang="de-DE" sz="2400" dirty="0">
              <a:latin typeface="+mj-lt"/>
              <a:cs typeface="Arial" panose="020B0604020202020204" pitchFamily="34" charset="0"/>
            </a:endParaRPr>
          </a:p>
          <a:p>
            <a:pPr marL="380981" indent="-380981">
              <a:buFont typeface="Wingdings" panose="05000000000000000000" pitchFamily="2" charset="2"/>
              <a:buChar char="§"/>
            </a:pPr>
            <a:r>
              <a:rPr lang="de-DE" sz="2133" dirty="0">
                <a:latin typeface="+mj-lt"/>
                <a:cs typeface="Arial" panose="020B0604020202020204" pitchFamily="34" charset="0"/>
              </a:rPr>
              <a:t>Diagnostik in Bezug auf die Verbesserung ihres Schreibprozess </a:t>
            </a:r>
          </a:p>
          <a:p>
            <a:pPr marL="380981" indent="-380981">
              <a:buFont typeface="Wingdings" panose="05000000000000000000" pitchFamily="2" charset="2"/>
              <a:buChar char="§"/>
            </a:pPr>
            <a:endParaRPr lang="de-DE" sz="2133" dirty="0">
              <a:latin typeface="+mj-lt"/>
              <a:cs typeface="Arial" panose="020B0604020202020204" pitchFamily="34" charset="0"/>
            </a:endParaRPr>
          </a:p>
          <a:p>
            <a:endParaRPr lang="de-DE" sz="2133" dirty="0">
              <a:latin typeface="+mj-lt"/>
              <a:cs typeface="Arial" panose="020B0604020202020204" pitchFamily="34" charset="0"/>
            </a:endParaRPr>
          </a:p>
          <a:p>
            <a:pPr marL="380981" indent="-380981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de-DE" sz="2133" dirty="0">
                <a:latin typeface="+mj-lt"/>
                <a:cs typeface="Arial" panose="020B0604020202020204" pitchFamily="34" charset="0"/>
              </a:rPr>
              <a:t>Sie entwickeln eigenständig Ideen und Lösungsansätze</a:t>
            </a:r>
          </a:p>
          <a:p>
            <a:endParaRPr lang="de-DE" sz="2133" dirty="0">
              <a:latin typeface="+mj-lt"/>
              <a:cs typeface="Arial" panose="020B0604020202020204" pitchFamily="34" charset="0"/>
            </a:endParaRPr>
          </a:p>
          <a:p>
            <a:pPr algn="ctr"/>
            <a:endParaRPr lang="de-DE" sz="2000" dirty="0">
              <a:latin typeface="+mj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85" y="4450658"/>
            <a:ext cx="1343361" cy="13433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94" y="4469398"/>
            <a:ext cx="1365524" cy="1365524"/>
          </a:xfrm>
          <a:prstGeom prst="rect">
            <a:avLst/>
          </a:prstGeom>
        </p:spPr>
      </p:pic>
      <p:sp>
        <p:nvSpPr>
          <p:cNvPr id="2" name="Pfeil nach rechts 1"/>
          <p:cNvSpPr/>
          <p:nvPr/>
        </p:nvSpPr>
        <p:spPr>
          <a:xfrm>
            <a:off x="3433138" y="4757417"/>
            <a:ext cx="194836" cy="864056"/>
          </a:xfrm>
          <a:prstGeom prst="rightArrow">
            <a:avLst>
              <a:gd name="adj1" fmla="val 50000"/>
              <a:gd name="adj2" fmla="val 1273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7200338" y="4757417"/>
            <a:ext cx="194836" cy="864056"/>
          </a:xfrm>
          <a:prstGeom prst="rightArrow">
            <a:avLst>
              <a:gd name="adj1" fmla="val 50000"/>
              <a:gd name="adj2" fmla="val 1273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 rot="171033">
            <a:off x="1021183" y="3162898"/>
            <a:ext cx="25921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sz="2667" dirty="0">
                <a:latin typeface="+mj-lt"/>
              </a:rPr>
              <a:t>Ideen ordnen</a:t>
            </a:r>
          </a:p>
        </p:txBody>
      </p:sp>
      <p:sp>
        <p:nvSpPr>
          <p:cNvPr id="15" name="Textfeld 14"/>
          <p:cNvSpPr txBox="1"/>
          <p:nvPr/>
        </p:nvSpPr>
        <p:spPr>
          <a:xfrm rot="21404098">
            <a:off x="3198621" y="3229664"/>
            <a:ext cx="25921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chemeClr val="accent1"/>
                </a:solidFill>
                <a:latin typeface="+mj-lt"/>
              </a:rPr>
              <a:t>Motivation</a:t>
            </a:r>
          </a:p>
        </p:txBody>
      </p:sp>
      <p:sp>
        <p:nvSpPr>
          <p:cNvPr id="17" name="Textfeld 16"/>
          <p:cNvSpPr txBox="1"/>
          <p:nvPr/>
        </p:nvSpPr>
        <p:spPr>
          <a:xfrm rot="21432723">
            <a:off x="5199315" y="3213109"/>
            <a:ext cx="34037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chemeClr val="accent1"/>
                </a:solidFill>
                <a:latin typeface="+mj-lt"/>
              </a:rPr>
              <a:t>Endlich beginnen!</a:t>
            </a:r>
          </a:p>
        </p:txBody>
      </p:sp>
      <p:sp>
        <p:nvSpPr>
          <p:cNvPr id="18" name="Textfeld 17"/>
          <p:cNvSpPr txBox="1"/>
          <p:nvPr/>
        </p:nvSpPr>
        <p:spPr>
          <a:xfrm rot="21148420">
            <a:off x="7792041" y="3292005"/>
            <a:ext cx="340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j-lt"/>
              </a:rPr>
              <a:t>Eigene Worte finden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247" y="2030722"/>
            <a:ext cx="1655222" cy="944348"/>
          </a:xfrm>
          <a:prstGeom prst="rect">
            <a:avLst/>
          </a:prstGeom>
        </p:spPr>
      </p:pic>
      <p:pic>
        <p:nvPicPr>
          <p:cNvPr id="2050" name="Picture 2" descr="C:\Users\pc120\AppData\Local\Temp\SNAGHTML824323ad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22" y="4200295"/>
            <a:ext cx="1903730" cy="19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823989" y="5715496"/>
            <a:ext cx="127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j-lt"/>
              </a:rPr>
              <a:t>Diagnostik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45527" y="5715496"/>
            <a:ext cx="1342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j-lt"/>
              </a:rPr>
              <a:t>Werkzeuge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751807" y="5661266"/>
            <a:ext cx="24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j-lt"/>
              </a:rPr>
              <a:t>Individuelle Lösungen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055939" y="4415355"/>
            <a:ext cx="9504619" cy="1688670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6263" y="454377"/>
            <a:ext cx="7396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de-DE" altLang="de-DE" sz="3200" b="1" dirty="0">
                <a:latin typeface="+mj-lt"/>
              </a:rPr>
              <a:t>Selbstcoaching bei Schreibproblemen </a:t>
            </a:r>
          </a:p>
          <a:p>
            <a:pPr>
              <a:spcBef>
                <a:spcPts val="0"/>
              </a:spcBef>
              <a:buSzPct val="80000"/>
            </a:pPr>
            <a:r>
              <a:rPr lang="de-DE" altLang="de-DE" sz="2400" dirty="0">
                <a:latin typeface="+mj-lt"/>
              </a:rPr>
              <a:t>(nur in deutscher Sprache)</a:t>
            </a:r>
          </a:p>
        </p:txBody>
      </p:sp>
    </p:spTree>
    <p:extLst>
      <p:ext uri="{BB962C8B-B14F-4D97-AF65-F5344CB8AC3E}">
        <p14:creationId xmlns:p14="http://schemas.microsoft.com/office/powerpoint/2010/main" val="29123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1"/>
          <p:cNvSpPr>
            <a:spLocks noChangeArrowheads="1"/>
          </p:cNvSpPr>
          <p:nvPr/>
        </p:nvSpPr>
        <p:spPr bwMode="auto">
          <a:xfrm>
            <a:off x="476503" y="1043506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6400" b="1" dirty="0">
                <a:latin typeface="+mj-lt"/>
              </a:rPr>
              <a:t>Auszug aus dem Kurs:</a:t>
            </a:r>
            <a:br>
              <a:rPr lang="de-DE" altLang="de-DE" sz="6400" b="1" dirty="0">
                <a:latin typeface="+mj-lt"/>
              </a:rPr>
            </a:br>
            <a:r>
              <a:rPr lang="de-DE" altLang="de-DE" sz="6400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17863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78983" y="287759"/>
            <a:ext cx="8017565" cy="1439267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+mn-lt"/>
              </a:rPr>
              <a:t>Check-In: Umfrage </a:t>
            </a:r>
          </a:p>
        </p:txBody>
      </p:sp>
      <p:sp>
        <p:nvSpPr>
          <p:cNvPr id="16" name="Fußzeilenplatzhalter 3"/>
          <p:cNvSpPr>
            <a:spLocks noGrp="1"/>
          </p:cNvSpPr>
          <p:nvPr/>
        </p:nvSpPr>
        <p:spPr>
          <a:xfrm>
            <a:off x="180819" y="7038864"/>
            <a:ext cx="7295816" cy="37749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sz="1333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Universität Heidelberg </a:t>
            </a:r>
            <a:r>
              <a:rPr lang="de-DE" sz="1333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de-DE" sz="1333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heiSKILLS</a:t>
            </a:r>
            <a:r>
              <a:rPr lang="de-DE" sz="1333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: Lehren &amp; Lernen</a:t>
            </a:r>
            <a:endParaRPr lang="de-DE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45699" y="4033160"/>
            <a:ext cx="8880579" cy="1008066"/>
            <a:chOff x="323937" y="3600127"/>
            <a:chExt cx="6660740" cy="756084"/>
          </a:xfrm>
        </p:grpSpPr>
        <p:sp>
          <p:nvSpPr>
            <p:cNvPr id="18" name="Ellipse 17"/>
            <p:cNvSpPr/>
            <p:nvPr/>
          </p:nvSpPr>
          <p:spPr>
            <a:xfrm>
              <a:off x="323937" y="3600127"/>
              <a:ext cx="756084" cy="7560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cxnSp>
          <p:nvCxnSpPr>
            <p:cNvPr id="21" name="Gerader Verbinder 20"/>
            <p:cNvCxnSpPr>
              <a:stCxn id="18" idx="6"/>
            </p:cNvCxnSpPr>
            <p:nvPr/>
          </p:nvCxnSpPr>
          <p:spPr>
            <a:xfrm>
              <a:off x="1080021" y="3978169"/>
              <a:ext cx="590465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Gerader Verbinder 21"/>
          <p:cNvCxnSpPr/>
          <p:nvPr/>
        </p:nvCxnSpPr>
        <p:spPr>
          <a:xfrm>
            <a:off x="5593716" y="4249731"/>
            <a:ext cx="0" cy="6240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9626278" y="3992706"/>
            <a:ext cx="1008066" cy="1008066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45" y="3960167"/>
            <a:ext cx="1073143" cy="10731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" y="3992706"/>
            <a:ext cx="1093030" cy="1093030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503247" y="1888213"/>
            <a:ext cx="1080161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667" dirty="0">
                <a:latin typeface="+mj-lt"/>
              </a:rPr>
              <a:t>Wie gut kommen Sie mit dem wissenschaftlichen Schreiben zurecht?</a:t>
            </a:r>
            <a:endParaRPr lang="de-DE" sz="26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5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-237408" y="1655911"/>
            <a:ext cx="6552728" cy="5386619"/>
            <a:chOff x="1398563" y="2303983"/>
            <a:chExt cx="5819771" cy="482399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774" y="2303983"/>
              <a:ext cx="4823991" cy="4823991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 bwMode="auto">
            <a:xfrm rot="1275471">
              <a:off x="2172504" y="2798957"/>
              <a:ext cx="1889125" cy="884237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defRPr/>
              </a:pPr>
              <a:r>
                <a:rPr lang="de-DE" sz="2400" dirty="0">
                  <a:latin typeface="+mj-lt"/>
                  <a:cs typeface="Arial" charset="0"/>
                </a:rPr>
                <a:t>Inhalte erinnern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3253780" y="2486573"/>
              <a:ext cx="2306637" cy="884237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defRPr/>
              </a:pPr>
              <a:r>
                <a:rPr lang="de-DE" sz="2400" dirty="0">
                  <a:latin typeface="+mj-lt"/>
                  <a:cs typeface="Arial" charset="0"/>
                </a:rPr>
                <a:t>Ideen entwickeln</a:t>
              </a:r>
            </a:p>
          </p:txBody>
        </p:sp>
        <p:sp>
          <p:nvSpPr>
            <p:cNvPr id="8" name="Ellipse 7"/>
            <p:cNvSpPr/>
            <p:nvPr/>
          </p:nvSpPr>
          <p:spPr bwMode="auto">
            <a:xfrm rot="212692">
              <a:off x="1398563" y="3640200"/>
              <a:ext cx="2522538" cy="884237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defRPr/>
              </a:pPr>
              <a:r>
                <a:rPr lang="de-DE" sz="2400" dirty="0">
                  <a:latin typeface="+mj-lt"/>
                  <a:cs typeface="Arial" charset="0"/>
                </a:rPr>
                <a:t>Daten interpretieren</a:t>
              </a:r>
            </a:p>
          </p:txBody>
        </p:sp>
        <p:sp>
          <p:nvSpPr>
            <p:cNvPr id="9" name="Ellipse 8"/>
            <p:cNvSpPr/>
            <p:nvPr/>
          </p:nvSpPr>
          <p:spPr bwMode="auto">
            <a:xfrm rot="21124530">
              <a:off x="4529335" y="3034722"/>
              <a:ext cx="2305050" cy="884238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defRPr/>
              </a:pPr>
              <a:r>
                <a:rPr lang="de-DE" sz="2400" dirty="0">
                  <a:latin typeface="+mj-lt"/>
                  <a:cs typeface="Arial" charset="0"/>
                </a:rPr>
                <a:t>Sätze formulieren</a:t>
              </a: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695796" y="3964929"/>
              <a:ext cx="2522538" cy="884237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defRPr/>
              </a:pPr>
              <a:r>
                <a:rPr lang="de-DE" sz="2400" dirty="0">
                  <a:latin typeface="+mj-lt"/>
                  <a:cs typeface="Arial" charset="0"/>
                </a:rPr>
                <a:t>Grammatik kontrollieren</a:t>
              </a:r>
            </a:p>
          </p:txBody>
        </p:sp>
      </p:grpSp>
      <p:sp>
        <p:nvSpPr>
          <p:cNvPr id="14" name="Rechteck 31"/>
          <p:cNvSpPr>
            <a:spLocks noChangeArrowheads="1"/>
          </p:cNvSpPr>
          <p:nvPr/>
        </p:nvSpPr>
        <p:spPr bwMode="auto">
          <a:xfrm>
            <a:off x="472347" y="-325599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200">
            <a:off x="7073225" y="2993040"/>
            <a:ext cx="5106614" cy="4143982"/>
          </a:xfrm>
          <a:prstGeom prst="rect">
            <a:avLst/>
          </a:prstGeom>
        </p:spPr>
      </p:pic>
      <p:sp>
        <p:nvSpPr>
          <p:cNvPr id="13" name="Wolkenförmige Legende 12"/>
          <p:cNvSpPr/>
          <p:nvPr/>
        </p:nvSpPr>
        <p:spPr>
          <a:xfrm>
            <a:off x="6350965" y="2174106"/>
            <a:ext cx="3801721" cy="1814356"/>
          </a:xfrm>
          <a:prstGeom prst="cloudCallout">
            <a:avLst>
              <a:gd name="adj1" fmla="val -915588"/>
              <a:gd name="adj2" fmla="val 135200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Wissenschaftliches Schreiben ist eine Zumutung &amp; Überforderung!</a:t>
            </a:r>
          </a:p>
        </p:txBody>
      </p:sp>
    </p:spTree>
    <p:extLst>
      <p:ext uri="{BB962C8B-B14F-4D97-AF65-F5344CB8AC3E}">
        <p14:creationId xmlns:p14="http://schemas.microsoft.com/office/powerpoint/2010/main" val="1491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9" name="Rechteck 31"/>
          <p:cNvSpPr>
            <a:spLocks noChangeArrowheads="1"/>
          </p:cNvSpPr>
          <p:nvPr/>
        </p:nvSpPr>
        <p:spPr bwMode="auto">
          <a:xfrm>
            <a:off x="503660" y="-329755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87636" y="1655911"/>
            <a:ext cx="10945216" cy="4680520"/>
            <a:chOff x="383896" y="594495"/>
            <a:chExt cx="10752699" cy="6677659"/>
          </a:xfrm>
        </p:grpSpPr>
        <p:sp>
          <p:nvSpPr>
            <p:cNvPr id="26" name="Abgerundetes Rechteck 25"/>
            <p:cNvSpPr/>
            <p:nvPr/>
          </p:nvSpPr>
          <p:spPr>
            <a:xfrm>
              <a:off x="383896" y="594495"/>
              <a:ext cx="10752699" cy="6677659"/>
            </a:xfrm>
            <a:prstGeom prst="roundRect">
              <a:avLst>
                <a:gd name="adj" fmla="val 2513"/>
              </a:avLst>
            </a:prstGeom>
            <a:solidFill>
              <a:schemeClr val="bg2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2" name="Abgerundetes Rechteck 1"/>
            <p:cNvSpPr/>
            <p:nvPr/>
          </p:nvSpPr>
          <p:spPr>
            <a:xfrm>
              <a:off x="4056835" y="1101250"/>
              <a:ext cx="3072200" cy="144068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98" tIns="47998" rIns="47998" bIns="47998" rtlCol="0" anchor="ctr"/>
            <a:lstStyle/>
            <a:p>
              <a:pPr algn="ctr"/>
              <a:r>
                <a:rPr lang="de-DE" sz="2400" b="1" dirty="0">
                  <a:latin typeface="+mj-lt"/>
                  <a:cs typeface="Arial" panose="020B0604020202020204" pitchFamily="34" charset="0"/>
                </a:rPr>
                <a:t>Wissenschaftliches Schreiben</a:t>
              </a:r>
            </a:p>
          </p:txBody>
        </p:sp>
        <p:cxnSp>
          <p:nvCxnSpPr>
            <p:cNvPr id="4" name="Gerader Verbinder 3"/>
            <p:cNvCxnSpPr>
              <a:cxnSpLocks/>
              <a:stCxn id="2" idx="1"/>
              <a:endCxn id="5" idx="0"/>
            </p:cNvCxnSpPr>
            <p:nvPr/>
          </p:nvCxnSpPr>
          <p:spPr>
            <a:xfrm flipH="1">
              <a:off x="2880057" y="1821594"/>
              <a:ext cx="1176779" cy="967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bgerundetes Rechteck 4"/>
            <p:cNvSpPr/>
            <p:nvPr/>
          </p:nvSpPr>
          <p:spPr>
            <a:xfrm>
              <a:off x="1439962" y="2788909"/>
              <a:ext cx="2880188" cy="108187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Schreiben als Prozess</a:t>
              </a: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7824313" y="1621827"/>
              <a:ext cx="2960203" cy="10665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Wissenschaftliches Arbeiten</a:t>
              </a:r>
            </a:p>
          </p:txBody>
        </p:sp>
        <p:cxnSp>
          <p:nvCxnSpPr>
            <p:cNvPr id="9" name="Gerader Verbinder 8"/>
            <p:cNvCxnSpPr>
              <a:cxnSpLocks/>
              <a:stCxn id="2" idx="3"/>
              <a:endCxn id="22" idx="1"/>
            </p:cNvCxnSpPr>
            <p:nvPr/>
          </p:nvCxnSpPr>
          <p:spPr>
            <a:xfrm>
              <a:off x="7129036" y="1821594"/>
              <a:ext cx="695278" cy="333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bgerundetes Rechteck 27"/>
            <p:cNvSpPr/>
            <p:nvPr/>
          </p:nvSpPr>
          <p:spPr>
            <a:xfrm>
              <a:off x="959931" y="4488168"/>
              <a:ext cx="2880188" cy="9308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Planen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4536131" y="4022728"/>
              <a:ext cx="2880188" cy="9308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Ideen übersetzen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7815957" y="3454098"/>
              <a:ext cx="2880188" cy="9308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Überarbeiten</a:t>
              </a:r>
            </a:p>
          </p:txBody>
        </p:sp>
        <p:cxnSp>
          <p:nvCxnSpPr>
            <p:cNvPr id="13" name="Gerader Verbinder 12"/>
            <p:cNvCxnSpPr>
              <a:stCxn id="28" idx="2"/>
            </p:cNvCxnSpPr>
            <p:nvPr/>
          </p:nvCxnSpPr>
          <p:spPr>
            <a:xfrm flipH="1">
              <a:off x="1518979" y="5419048"/>
              <a:ext cx="881046" cy="639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437613" y="6121104"/>
              <a:ext cx="1600320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latin typeface="+mj-lt"/>
                </a:rPr>
                <a:t>5-Paragraphen-</a:t>
              </a:r>
            </a:p>
            <a:p>
              <a:pPr algn="ctr"/>
              <a:r>
                <a:rPr lang="de-DE" sz="1800" dirty="0">
                  <a:latin typeface="+mj-lt"/>
                </a:rPr>
                <a:t>Methode</a:t>
              </a:r>
            </a:p>
          </p:txBody>
        </p:sp>
        <p:cxnSp>
          <p:nvCxnSpPr>
            <p:cNvPr id="37" name="Gerader Verbinder 36"/>
            <p:cNvCxnSpPr>
              <a:stCxn id="28" idx="2"/>
              <a:endCxn id="40" idx="0"/>
            </p:cNvCxnSpPr>
            <p:nvPr/>
          </p:nvCxnSpPr>
          <p:spPr>
            <a:xfrm>
              <a:off x="2400025" y="5419048"/>
              <a:ext cx="1356609" cy="688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2209392" y="6107399"/>
              <a:ext cx="3094484" cy="92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+mj-lt"/>
                </a:rPr>
                <a:t>Aufbau einer wissen-</a:t>
              </a:r>
              <a:r>
                <a:rPr lang="de-DE" sz="1800" dirty="0" err="1">
                  <a:latin typeface="+mj-lt"/>
                </a:rPr>
                <a:t>schaftlichen</a:t>
              </a:r>
              <a:r>
                <a:rPr lang="de-DE" sz="1800" dirty="0">
                  <a:latin typeface="+mj-lt"/>
                </a:rPr>
                <a:t> Arbeit</a:t>
              </a:r>
            </a:p>
          </p:txBody>
        </p:sp>
        <p:cxnSp>
          <p:nvCxnSpPr>
            <p:cNvPr id="23" name="Gerader Verbinder 22"/>
            <p:cNvCxnSpPr>
              <a:cxnSpLocks/>
              <a:stCxn id="5" idx="2"/>
              <a:endCxn id="28" idx="0"/>
            </p:cNvCxnSpPr>
            <p:nvPr/>
          </p:nvCxnSpPr>
          <p:spPr>
            <a:xfrm flipH="1">
              <a:off x="2400025" y="3870783"/>
              <a:ext cx="480031" cy="617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>
              <a:cxnSpLocks/>
              <a:stCxn id="29" idx="0"/>
              <a:endCxn id="5" idx="3"/>
            </p:cNvCxnSpPr>
            <p:nvPr/>
          </p:nvCxnSpPr>
          <p:spPr>
            <a:xfrm flipH="1" flipV="1">
              <a:off x="4320150" y="3329847"/>
              <a:ext cx="1656076" cy="692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>
              <a:stCxn id="29" idx="2"/>
              <a:endCxn id="52" idx="0"/>
            </p:cNvCxnSpPr>
            <p:nvPr/>
          </p:nvCxnSpPr>
          <p:spPr>
            <a:xfrm flipH="1">
              <a:off x="5398607" y="4953609"/>
              <a:ext cx="577618" cy="1090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>
              <a:stCxn id="29" idx="2"/>
              <a:endCxn id="51" idx="0"/>
            </p:cNvCxnSpPr>
            <p:nvPr/>
          </p:nvCxnSpPr>
          <p:spPr>
            <a:xfrm>
              <a:off x="5976226" y="4953609"/>
              <a:ext cx="1152810" cy="10229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6433758" y="5976537"/>
              <a:ext cx="1390555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j-lt"/>
                </a:rPr>
                <a:t>Material</a:t>
              </a:r>
            </a:p>
            <a:p>
              <a:pPr algn="ctr"/>
              <a:r>
                <a:rPr lang="de-DE" sz="1800" dirty="0">
                  <a:latin typeface="+mj-lt"/>
                </a:rPr>
                <a:t>strukturieren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847613" y="6044462"/>
              <a:ext cx="1101987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j-lt"/>
                </a:rPr>
                <a:t>Lese-</a:t>
              </a:r>
            </a:p>
            <a:p>
              <a:pPr algn="ctr"/>
              <a:r>
                <a:rPr lang="de-DE" sz="1800" dirty="0" err="1">
                  <a:latin typeface="+mj-lt"/>
                </a:rPr>
                <a:t>strategien</a:t>
              </a:r>
              <a:endParaRPr lang="de-DE" sz="1800" dirty="0">
                <a:latin typeface="+mj-lt"/>
              </a:endParaRPr>
            </a:p>
          </p:txBody>
        </p:sp>
        <p:cxnSp>
          <p:nvCxnSpPr>
            <p:cNvPr id="58" name="Gerader Verbinder 57"/>
            <p:cNvCxnSpPr>
              <a:stCxn id="30" idx="2"/>
              <a:endCxn id="60" idx="0"/>
            </p:cNvCxnSpPr>
            <p:nvPr/>
          </p:nvCxnSpPr>
          <p:spPr>
            <a:xfrm flipH="1">
              <a:off x="8601371" y="4384978"/>
              <a:ext cx="654681" cy="1591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>
              <a:stCxn id="30" idx="2"/>
              <a:endCxn id="62" idx="0"/>
            </p:cNvCxnSpPr>
            <p:nvPr/>
          </p:nvCxnSpPr>
          <p:spPr>
            <a:xfrm>
              <a:off x="9256051" y="4384978"/>
              <a:ext cx="987688" cy="1591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7822345" y="5976537"/>
              <a:ext cx="1558052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j-lt"/>
                </a:rPr>
                <a:t>Wissenschafts-</a:t>
              </a:r>
            </a:p>
            <a:p>
              <a:pPr algn="ctr"/>
              <a:r>
                <a:rPr lang="de-DE" sz="1800" dirty="0" err="1">
                  <a:latin typeface="+mj-lt"/>
                </a:rPr>
                <a:t>sprache</a:t>
              </a:r>
              <a:endParaRPr lang="de-DE" sz="1800" dirty="0">
                <a:latin typeface="+mj-lt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9492367" y="5976535"/>
              <a:ext cx="1502745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j-lt"/>
                </a:rPr>
                <a:t>Text-</a:t>
              </a:r>
              <a:br>
                <a:rPr lang="de-DE" sz="1800" dirty="0">
                  <a:latin typeface="+mj-lt"/>
                </a:rPr>
              </a:br>
              <a:r>
                <a:rPr lang="de-DE" sz="1800" dirty="0" err="1">
                  <a:latin typeface="+mj-lt"/>
                </a:rPr>
                <a:t>überarbeitung</a:t>
              </a:r>
              <a:endParaRPr lang="de-DE" sz="1800" dirty="0">
                <a:latin typeface="+mj-lt"/>
              </a:endParaRPr>
            </a:p>
          </p:txBody>
        </p:sp>
        <p:cxnSp>
          <p:nvCxnSpPr>
            <p:cNvPr id="67" name="Gerader Verbinder 66"/>
            <p:cNvCxnSpPr>
              <a:cxnSpLocks/>
              <a:stCxn id="30" idx="1"/>
              <a:endCxn id="5" idx="3"/>
            </p:cNvCxnSpPr>
            <p:nvPr/>
          </p:nvCxnSpPr>
          <p:spPr>
            <a:xfrm flipH="1" flipV="1">
              <a:off x="4320150" y="3329847"/>
              <a:ext cx="3495807" cy="589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Abgerundetes Rechteck 2"/>
            <p:cNvSpPr/>
            <p:nvPr/>
          </p:nvSpPr>
          <p:spPr>
            <a:xfrm>
              <a:off x="451093" y="6142088"/>
              <a:ext cx="1568835" cy="904972"/>
            </a:xfrm>
            <a:prstGeom prst="roundRect">
              <a:avLst/>
            </a:prstGeom>
            <a:noFill/>
            <a:ln w="635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0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4576355" y="2375991"/>
            <a:ext cx="6752254" cy="3627931"/>
          </a:xfrm>
          <a:prstGeom prst="rect">
            <a:avLst/>
          </a:prstGeom>
        </p:spPr>
        <p:txBody>
          <a:bodyPr vert="horz" lIns="115197" tIns="57599" rIns="115197" bIns="5759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481C4D"/>
              </a:buClr>
            </a:pPr>
            <a:r>
              <a:rPr lang="de-DE" sz="3733" b="1" dirty="0">
                <a:cs typeface="Arial" panose="020B0604020202020204" pitchFamily="34" charset="0"/>
              </a:rPr>
              <a:t>Ziel:</a:t>
            </a:r>
            <a:br>
              <a:rPr lang="de-DE" sz="3733" b="1" dirty="0">
                <a:cs typeface="Arial" panose="020B0604020202020204" pitchFamily="34" charset="0"/>
              </a:rPr>
            </a:br>
            <a:endParaRPr lang="de-DE" sz="3733" b="1" dirty="0">
              <a:cs typeface="Arial" panose="020B0604020202020204" pitchFamily="34" charset="0"/>
            </a:endParaRPr>
          </a:p>
          <a:p>
            <a:pPr marL="457178" indent="-457178" algn="l">
              <a:buFont typeface="Wingdings" panose="05000000000000000000" pitchFamily="2" charset="2"/>
              <a:buChar char="§"/>
            </a:pPr>
            <a:r>
              <a:rPr lang="de-DE" sz="3200" dirty="0">
                <a:cs typeface="Arial" panose="020B0604020202020204" pitchFamily="34" charset="0"/>
              </a:rPr>
              <a:t>Ins Schreiben kommen… </a:t>
            </a:r>
          </a:p>
          <a:p>
            <a:pPr marL="457178" indent="-457178" algn="l">
              <a:buFont typeface="Wingdings" panose="05000000000000000000" pitchFamily="2" charset="2"/>
              <a:buChar char="§"/>
            </a:pPr>
            <a:r>
              <a:rPr lang="de-DE" sz="3200" dirty="0">
                <a:cs typeface="Arial" panose="020B0604020202020204" pitchFamily="34" charset="0"/>
              </a:rPr>
              <a:t>Erste Idee einer Fragestellung</a:t>
            </a:r>
          </a:p>
          <a:p>
            <a:pPr marL="457178" indent="-457178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cs typeface="Arial" panose="020B0604020202020204" pitchFamily="34" charset="0"/>
              </a:rPr>
              <a:t>Erster Entwurf einer Projektskizze für die Hausarbeit</a:t>
            </a:r>
            <a:br>
              <a:rPr lang="de-DE" sz="3200" dirty="0">
                <a:cs typeface="Arial" panose="020B0604020202020204" pitchFamily="34" charset="0"/>
              </a:rPr>
            </a:br>
            <a:endParaRPr lang="de-DE" sz="3200" i="1" dirty="0">
              <a:cs typeface="Arial" panose="020B0604020202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15628" y="1871935"/>
            <a:ext cx="4811437" cy="4536504"/>
            <a:chOff x="0" y="1583903"/>
            <a:chExt cx="3932497" cy="4392488"/>
          </a:xfrm>
        </p:grpSpPr>
        <p:sp>
          <p:nvSpPr>
            <p:cNvPr id="14" name="Rechteck 13"/>
            <p:cNvSpPr/>
            <p:nvPr/>
          </p:nvSpPr>
          <p:spPr>
            <a:xfrm>
              <a:off x="287933" y="1583903"/>
              <a:ext cx="3024485" cy="43924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0" y="1655911"/>
              <a:ext cx="3932497" cy="3932497"/>
              <a:chOff x="0" y="1655911"/>
              <a:chExt cx="3932497" cy="3932497"/>
            </a:xfrm>
          </p:grpSpPr>
          <p:pic>
            <p:nvPicPr>
              <p:cNvPr id="1026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Ellipse 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7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7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7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7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7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6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29794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431651" y="1799927"/>
            <a:ext cx="10441137" cy="4416354"/>
            <a:chOff x="282679" y="1037155"/>
            <a:chExt cx="10854714" cy="5179127"/>
          </a:xfrm>
        </p:grpSpPr>
        <p:sp>
          <p:nvSpPr>
            <p:cNvPr id="28" name="Rechteck 27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30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Ellipse 30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Textfeld 2"/>
          <p:cNvSpPr txBox="1"/>
          <p:nvPr/>
        </p:nvSpPr>
        <p:spPr>
          <a:xfrm>
            <a:off x="2132195" y="2109741"/>
            <a:ext cx="9004400" cy="344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  <a:latin typeface="+mj-lt"/>
              </a:rPr>
              <a:t>Schritt 1</a:t>
            </a:r>
          </a:p>
          <a:p>
            <a:endParaRPr lang="de-DE" sz="2667" dirty="0">
              <a:latin typeface="+mj-lt"/>
            </a:endParaRPr>
          </a:p>
          <a:p>
            <a:r>
              <a:rPr lang="de-DE" sz="2667" dirty="0">
                <a:latin typeface="+mj-lt"/>
              </a:rPr>
              <a:t>Erklären Sie einem/r Freund/in (Nicht-Fachmann/frau), </a:t>
            </a:r>
            <a:br>
              <a:rPr lang="de-DE" sz="2667" dirty="0">
                <a:latin typeface="+mj-lt"/>
              </a:rPr>
            </a:br>
            <a:r>
              <a:rPr lang="de-DE" sz="2667" dirty="0">
                <a:latin typeface="+mj-lt"/>
              </a:rPr>
              <a:t>um was es in Ihrer Hausarbeit geht…</a:t>
            </a:r>
          </a:p>
          <a:p>
            <a:endParaRPr lang="de-DE" sz="2667" dirty="0">
              <a:latin typeface="+mj-lt"/>
            </a:endParaRPr>
          </a:p>
          <a:p>
            <a:r>
              <a:rPr lang="de-DE" sz="2667" b="1" dirty="0">
                <a:latin typeface="Ink Free" panose="03080402000500000000" pitchFamily="66" charset="0"/>
              </a:rPr>
              <a:t>Ich schreibe über….</a:t>
            </a:r>
            <a:endParaRPr lang="de-DE" sz="2667" b="1" dirty="0"/>
          </a:p>
          <a:p>
            <a:pPr>
              <a:spcBef>
                <a:spcPts val="1200"/>
              </a:spcBef>
            </a:pPr>
            <a:r>
              <a:rPr lang="de-DE" sz="2400" b="1" dirty="0">
                <a:latin typeface="+mj-lt"/>
              </a:rPr>
              <a:t>AB:	</a:t>
            </a:r>
            <a:r>
              <a:rPr lang="de-DE" sz="2400" dirty="0">
                <a:latin typeface="+mj-lt"/>
              </a:rPr>
              <a:t>1-1 </a:t>
            </a:r>
            <a:br>
              <a:rPr lang="de-DE" sz="2400" b="1" dirty="0">
                <a:latin typeface="+mj-lt"/>
              </a:rPr>
            </a:br>
            <a:r>
              <a:rPr lang="de-DE" sz="2400" b="1" dirty="0">
                <a:latin typeface="+mj-lt"/>
              </a:rPr>
              <a:t>Zeit:	</a:t>
            </a:r>
            <a:r>
              <a:rPr lang="de-DE" sz="2400" dirty="0">
                <a:latin typeface="+mj-lt"/>
              </a:rPr>
              <a:t>05 Minuten</a:t>
            </a:r>
          </a:p>
        </p:txBody>
      </p:sp>
      <p:sp>
        <p:nvSpPr>
          <p:cNvPr id="13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139638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431651" y="1799927"/>
            <a:ext cx="10441137" cy="4416354"/>
            <a:chOff x="282679" y="1037155"/>
            <a:chExt cx="10854714" cy="5179127"/>
          </a:xfrm>
        </p:grpSpPr>
        <p:sp>
          <p:nvSpPr>
            <p:cNvPr id="4" name="Rechteck 3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1026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Ellipse 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1943820" y="2069187"/>
            <a:ext cx="9004400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  <a:latin typeface="+mj-lt"/>
              </a:rPr>
              <a:t>Schritt 2a</a:t>
            </a:r>
          </a:p>
          <a:p>
            <a:endParaRPr lang="de-DE" sz="2667" dirty="0">
              <a:latin typeface="+mj-lt"/>
            </a:endParaRPr>
          </a:p>
          <a:p>
            <a:r>
              <a:rPr lang="de-DE" sz="2667" dirty="0">
                <a:latin typeface="+mj-lt"/>
              </a:rPr>
              <a:t>Formulieren Sie die gerade gemachte Beschreibung um, </a:t>
            </a:r>
            <a:br>
              <a:rPr lang="de-DE" sz="2667" dirty="0">
                <a:latin typeface="+mj-lt"/>
              </a:rPr>
            </a:br>
            <a:r>
              <a:rPr lang="de-DE" sz="2667" dirty="0">
                <a:latin typeface="+mj-lt"/>
              </a:rPr>
              <a:t>so dass ein Satz daraus wird. (Beginnend mit den Worten)</a:t>
            </a:r>
          </a:p>
          <a:p>
            <a:endParaRPr lang="de-DE" sz="2667" dirty="0">
              <a:latin typeface="+mj-lt"/>
            </a:endParaRPr>
          </a:p>
          <a:p>
            <a:r>
              <a:rPr lang="de-DE" sz="2667" b="1" dirty="0">
                <a:latin typeface="Ink Free" panose="03080402000500000000" pitchFamily="66" charset="0"/>
              </a:rPr>
              <a:t>Was ich eigentlich sagen wollte, war….</a:t>
            </a:r>
          </a:p>
          <a:p>
            <a:endParaRPr lang="de-DE" sz="2667" dirty="0"/>
          </a:p>
          <a:p>
            <a:r>
              <a:rPr lang="de-DE" sz="2400" b="1" dirty="0">
                <a:latin typeface="+mj-lt"/>
              </a:rPr>
              <a:t>AB: </a:t>
            </a:r>
            <a:r>
              <a:rPr lang="de-DE" sz="2400" dirty="0">
                <a:latin typeface="+mj-lt"/>
              </a:rPr>
              <a:t>	1-2</a:t>
            </a:r>
          </a:p>
          <a:p>
            <a:r>
              <a:rPr lang="de-DE" sz="2400" b="1" dirty="0">
                <a:latin typeface="+mj-lt"/>
              </a:rPr>
              <a:t>Zeit:</a:t>
            </a:r>
            <a:r>
              <a:rPr lang="de-DE" sz="2400" dirty="0">
                <a:latin typeface="+mj-lt"/>
              </a:rPr>
              <a:t>	05 Minuten</a:t>
            </a:r>
          </a:p>
        </p:txBody>
      </p:sp>
      <p:sp>
        <p:nvSpPr>
          <p:cNvPr id="14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318330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431651" y="1799927"/>
            <a:ext cx="10441137" cy="4416354"/>
            <a:chOff x="282679" y="1037155"/>
            <a:chExt cx="10854714" cy="5179127"/>
          </a:xfrm>
        </p:grpSpPr>
        <p:sp>
          <p:nvSpPr>
            <p:cNvPr id="19" name="Rechteck 18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21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8" name="Textfeld 17"/>
          <p:cNvSpPr txBox="1"/>
          <p:nvPr/>
        </p:nvSpPr>
        <p:spPr>
          <a:xfrm>
            <a:off x="1871812" y="2087959"/>
            <a:ext cx="9004400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  <a:latin typeface="+mj-lt"/>
              </a:rPr>
              <a:t>Schritt 2b</a:t>
            </a:r>
          </a:p>
          <a:p>
            <a:endParaRPr lang="de-DE" sz="2667" dirty="0">
              <a:latin typeface="+mj-lt"/>
            </a:endParaRPr>
          </a:p>
          <a:p>
            <a:pPr marL="457178" indent="-457178">
              <a:buClr>
                <a:srgbClr val="481C4D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j-lt"/>
              </a:rPr>
              <a:t>Machen Sie aus dem Aussagesatz eine Frage.</a:t>
            </a:r>
          </a:p>
          <a:p>
            <a:pPr marL="457178" indent="-457178">
              <a:buClr>
                <a:srgbClr val="481C4D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j-lt"/>
              </a:rPr>
              <a:t>Formulieren Sie diese Frage mehrfach neu (min. 3 Varianten)</a:t>
            </a:r>
          </a:p>
          <a:p>
            <a:endParaRPr lang="de-DE" sz="2667" dirty="0">
              <a:latin typeface="+mj-lt"/>
            </a:endParaRPr>
          </a:p>
          <a:p>
            <a:r>
              <a:rPr lang="de-DE" sz="2400" b="1" dirty="0">
                <a:latin typeface="+mj-lt"/>
              </a:rPr>
              <a:t>AB: </a:t>
            </a:r>
            <a:r>
              <a:rPr lang="de-DE" sz="2400" dirty="0">
                <a:latin typeface="+mj-lt"/>
              </a:rPr>
              <a:t>	1-3</a:t>
            </a:r>
          </a:p>
          <a:p>
            <a:r>
              <a:rPr lang="de-DE" sz="2400" b="1" dirty="0">
                <a:latin typeface="+mj-lt"/>
              </a:rPr>
              <a:t>Zeit:</a:t>
            </a:r>
            <a:r>
              <a:rPr lang="de-DE" sz="2400" dirty="0">
                <a:latin typeface="+mj-lt"/>
              </a:rPr>
              <a:t>	03 Minuten</a:t>
            </a:r>
          </a:p>
        </p:txBody>
      </p:sp>
      <p:sp>
        <p:nvSpPr>
          <p:cNvPr id="13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354427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431651" y="1799927"/>
            <a:ext cx="10441137" cy="4416354"/>
            <a:chOff x="282679" y="1037155"/>
            <a:chExt cx="10854714" cy="5179127"/>
          </a:xfrm>
        </p:grpSpPr>
        <p:sp>
          <p:nvSpPr>
            <p:cNvPr id="19" name="Rechteck 18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21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8" name="Textfeld 17"/>
          <p:cNvSpPr txBox="1"/>
          <p:nvPr/>
        </p:nvSpPr>
        <p:spPr>
          <a:xfrm>
            <a:off x="1799804" y="2087959"/>
            <a:ext cx="9004400" cy="418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  <a:latin typeface="+mj-lt"/>
              </a:rPr>
              <a:t>Schritt 2b</a:t>
            </a:r>
            <a:endParaRPr lang="de-DE" sz="2667" dirty="0">
              <a:latin typeface="+mj-lt"/>
            </a:endParaRPr>
          </a:p>
          <a:p>
            <a:pPr marL="457178" indent="-457178">
              <a:buClr>
                <a:srgbClr val="481C4D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j-lt"/>
              </a:rPr>
              <a:t>Machen Sie aus dem Aussagesatz eine Frage.</a:t>
            </a:r>
          </a:p>
          <a:p>
            <a:pPr marL="457178" indent="-457178">
              <a:buClr>
                <a:srgbClr val="481C4D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j-lt"/>
              </a:rPr>
              <a:t>Formulieren Sie diese Frage mehrfach neu (min. 3 Varianten)</a:t>
            </a:r>
          </a:p>
          <a:p>
            <a:r>
              <a:rPr lang="de-DE" sz="2400" b="1" dirty="0">
                <a:latin typeface="+mj-lt"/>
              </a:rPr>
              <a:t>AB: </a:t>
            </a:r>
            <a:r>
              <a:rPr lang="de-DE" sz="2400" dirty="0">
                <a:latin typeface="+mj-lt"/>
              </a:rPr>
              <a:t>	1-3</a:t>
            </a:r>
          </a:p>
          <a:p>
            <a:r>
              <a:rPr lang="de-DE" sz="2400" b="1" dirty="0">
                <a:latin typeface="+mj-lt"/>
              </a:rPr>
              <a:t>Zeit:</a:t>
            </a:r>
            <a:r>
              <a:rPr lang="de-DE" sz="2400" dirty="0">
                <a:latin typeface="+mj-lt"/>
              </a:rPr>
              <a:t>	03 Minuten</a:t>
            </a:r>
          </a:p>
          <a:p>
            <a:endParaRPr lang="de-DE" sz="2400" dirty="0">
              <a:latin typeface="+mj-lt"/>
            </a:endParaRPr>
          </a:p>
          <a:p>
            <a:pPr marL="567174" indent="-457178">
              <a:spcBef>
                <a:spcPts val="1200"/>
              </a:spcBef>
              <a:buClr>
                <a:srgbClr val="D43838"/>
              </a:buClr>
              <a:buSzPct val="80000"/>
              <a:buFont typeface="Arial" panose="020B0604020202020204" pitchFamily="34" charset="0"/>
              <a:buChar char="►"/>
            </a:pPr>
            <a:r>
              <a:rPr lang="de-DE" sz="2670" dirty="0"/>
              <a:t>Diskutieren Sie die Fragen kurz mit Ihrem Nachbarn/in und notieren Sie die Interessanteste</a:t>
            </a:r>
          </a:p>
          <a:p>
            <a:pPr marL="567174" indent="-457178">
              <a:buClr>
                <a:srgbClr val="D43838"/>
              </a:buClr>
              <a:buSzPct val="80000"/>
              <a:buFont typeface="Arial" panose="020B0604020202020204" pitchFamily="34" charset="0"/>
              <a:buChar char="►"/>
            </a:pPr>
            <a:r>
              <a:rPr lang="de-DE" sz="2670" dirty="0"/>
              <a:t>Denken Sie an „messbar / kontrollierbar“</a:t>
            </a:r>
          </a:p>
          <a:p>
            <a:endParaRPr lang="de-DE" sz="2400" dirty="0">
              <a:latin typeface="+mj-lt"/>
            </a:endParaRPr>
          </a:p>
        </p:txBody>
      </p:sp>
      <p:pic>
        <p:nvPicPr>
          <p:cNvPr id="3" name="Picture 2" descr="C:\Users\pc120\AppData\Local\Temp\SNAGHTML10ff906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" y="4550353"/>
            <a:ext cx="1210014" cy="12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  <p:sp>
        <p:nvSpPr>
          <p:cNvPr id="2" name="Rechteck 1"/>
          <p:cNvSpPr/>
          <p:nvPr/>
        </p:nvSpPr>
        <p:spPr>
          <a:xfrm>
            <a:off x="635208" y="4392215"/>
            <a:ext cx="10153128" cy="158417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35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mit Pfeil 11"/>
          <p:cNvCxnSpPr/>
          <p:nvPr/>
        </p:nvCxnSpPr>
        <p:spPr>
          <a:xfrm flipV="1">
            <a:off x="3717914" y="4288910"/>
            <a:ext cx="3900165" cy="5938"/>
          </a:xfrm>
          <a:prstGeom prst="straightConnector1">
            <a:avLst/>
          </a:prstGeom>
          <a:ln w="165100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576263" y="2240838"/>
            <a:ext cx="10296470" cy="3015473"/>
          </a:xfrm>
          <a:prstGeom prst="roundRect">
            <a:avLst>
              <a:gd name="adj" fmla="val 35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4" tIns="252000" rIns="86404" bIns="432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67"/>
              </a:spcBef>
            </a:pPr>
            <a:r>
              <a:rPr lang="de-DE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Boris Neumann</a:t>
            </a:r>
            <a:br>
              <a:rPr lang="de-DE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Dipl.-Psych. </a:t>
            </a:r>
          </a:p>
          <a:p>
            <a:pPr>
              <a:spcBef>
                <a:spcPts val="567"/>
              </a:spcBef>
            </a:pPr>
            <a:endParaRPr lang="de-DE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567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Schlüsselkompetenzen für Studierende</a:t>
            </a:r>
          </a:p>
          <a:p>
            <a:pPr marL="285750" indent="-285750">
              <a:spcBef>
                <a:spcPts val="567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Heidelberger </a:t>
            </a:r>
            <a:r>
              <a:rPr lang="de-DE" sz="1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Didaktikzertifikat</a:t>
            </a:r>
            <a:r>
              <a:rPr lang="de-DE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für Tutor*innen </a:t>
            </a:r>
          </a:p>
          <a:p>
            <a:pPr>
              <a:spcBef>
                <a:spcPts val="567"/>
              </a:spcBef>
            </a:pPr>
            <a:endParaRPr lang="de-DE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hteck 31"/>
          <p:cNvSpPr>
            <a:spLocks noChangeArrowheads="1"/>
          </p:cNvSpPr>
          <p:nvPr/>
        </p:nvSpPr>
        <p:spPr bwMode="auto">
          <a:xfrm>
            <a:off x="576263" y="431800"/>
            <a:ext cx="10831918" cy="10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Vorstellung</a:t>
            </a:r>
            <a:br>
              <a:rPr lang="de-DE" altLang="de-DE" sz="2667" b="1" dirty="0">
                <a:latin typeface="+mj-lt"/>
              </a:rPr>
            </a:br>
            <a:endParaRPr lang="de-DE" alt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86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431651" y="1799927"/>
            <a:ext cx="10441137" cy="4416354"/>
            <a:chOff x="282679" y="1037155"/>
            <a:chExt cx="10854714" cy="5179127"/>
          </a:xfrm>
        </p:grpSpPr>
        <p:sp>
          <p:nvSpPr>
            <p:cNvPr id="19" name="Rechteck 18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21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2132195" y="2046210"/>
            <a:ext cx="9004400" cy="378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  <a:latin typeface="+mn-lt"/>
              </a:rPr>
              <a:t>Schritt 3</a:t>
            </a:r>
          </a:p>
          <a:p>
            <a:endParaRPr lang="de-DE" sz="2667" dirty="0">
              <a:latin typeface="+mn-lt"/>
            </a:endParaRPr>
          </a:p>
          <a:p>
            <a:pPr>
              <a:spcBef>
                <a:spcPts val="800"/>
              </a:spcBef>
              <a:buClr>
                <a:srgbClr val="481C4D"/>
              </a:buClr>
              <a:buSzPct val="55000"/>
            </a:pPr>
            <a:r>
              <a:rPr lang="de-DE" sz="2667" dirty="0">
                <a:latin typeface="+mn-lt"/>
              </a:rPr>
              <a:t>Beschreiben Sie kurz (ganze Sätze, keine Stichworte!):</a:t>
            </a:r>
          </a:p>
          <a:p>
            <a:pPr marL="457178" indent="-457178">
              <a:spcBef>
                <a:spcPts val="8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n-lt"/>
              </a:rPr>
              <a:t>Wer hat schon versucht ähnliche Fragen zu beantworten?</a:t>
            </a:r>
          </a:p>
          <a:p>
            <a:pPr marL="457178" indent="-457178">
              <a:spcBef>
                <a:spcPts val="8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n-lt"/>
              </a:rPr>
              <a:t>Was wissen Sie über diese „Antworten“?</a:t>
            </a:r>
          </a:p>
          <a:p>
            <a:pPr>
              <a:spcBef>
                <a:spcPts val="800"/>
              </a:spcBef>
            </a:pPr>
            <a:endParaRPr lang="de-DE" sz="2667" dirty="0">
              <a:latin typeface="+mn-lt"/>
            </a:endParaRPr>
          </a:p>
          <a:p>
            <a:r>
              <a:rPr lang="de-DE" sz="2400" b="1" dirty="0">
                <a:latin typeface="+mn-lt"/>
              </a:rPr>
              <a:t>AB: </a:t>
            </a:r>
            <a:r>
              <a:rPr lang="de-DE" sz="2400" dirty="0">
                <a:latin typeface="+mn-lt"/>
              </a:rPr>
              <a:t>	1-4</a:t>
            </a:r>
          </a:p>
          <a:p>
            <a:r>
              <a:rPr lang="de-DE" sz="2400" b="1" dirty="0">
                <a:latin typeface="+mn-lt"/>
              </a:rPr>
              <a:t>Zeit:</a:t>
            </a:r>
            <a:r>
              <a:rPr lang="de-DE" sz="2400" dirty="0">
                <a:latin typeface="+mn-lt"/>
              </a:rPr>
              <a:t>	07 Minuten</a:t>
            </a:r>
          </a:p>
        </p:txBody>
      </p:sp>
      <p:sp>
        <p:nvSpPr>
          <p:cNvPr id="13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76471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431651" y="1799927"/>
            <a:ext cx="10441161" cy="4416354"/>
            <a:chOff x="282679" y="1037155"/>
            <a:chExt cx="10854714" cy="5179127"/>
          </a:xfrm>
        </p:grpSpPr>
        <p:sp>
          <p:nvSpPr>
            <p:cNvPr id="19" name="Rechteck 18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21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8" name="Textfeld 17"/>
          <p:cNvSpPr txBox="1"/>
          <p:nvPr/>
        </p:nvSpPr>
        <p:spPr>
          <a:xfrm>
            <a:off x="2132195" y="1871935"/>
            <a:ext cx="9004400" cy="42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  <a:latin typeface="+mj-lt"/>
              </a:rPr>
              <a:t>Schritt 4</a:t>
            </a:r>
            <a:endParaRPr lang="de-DE" sz="2667" dirty="0">
              <a:latin typeface="+mj-lt"/>
            </a:endParaRPr>
          </a:p>
          <a:p>
            <a:pPr>
              <a:spcBef>
                <a:spcPts val="800"/>
              </a:spcBef>
              <a:buClr>
                <a:srgbClr val="481C4D"/>
              </a:buClr>
              <a:buSzPct val="55000"/>
            </a:pPr>
            <a:r>
              <a:rPr lang="de-DE" sz="2667" dirty="0">
                <a:latin typeface="+mj-lt"/>
              </a:rPr>
              <a:t>Beschreiben Sie kurz (ganze Sätze, keine Stichworte!):</a:t>
            </a:r>
          </a:p>
          <a:p>
            <a:pPr>
              <a:spcBef>
                <a:spcPts val="600"/>
              </a:spcBef>
              <a:buClr>
                <a:srgbClr val="BF1825"/>
              </a:buClr>
              <a:buSzPct val="55000"/>
            </a:pPr>
            <a:r>
              <a:rPr lang="de-DE" sz="2667" b="1" dirty="0">
                <a:latin typeface="+mj-lt"/>
              </a:rPr>
              <a:t>Was bräuchten Sie, um diese Frage zu beantworten?</a:t>
            </a:r>
          </a:p>
          <a:p>
            <a:pPr marL="457178" indent="-457178">
              <a:spcBef>
                <a:spcPts val="6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j-lt"/>
              </a:rPr>
              <a:t>Welches Material würden Sie verwenden? </a:t>
            </a:r>
          </a:p>
          <a:p>
            <a:pPr marL="457178" indent="-457178">
              <a:spcBef>
                <a:spcPts val="6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latin typeface="+mj-lt"/>
              </a:rPr>
              <a:t>Welche Methoden kämen in Frage?</a:t>
            </a:r>
          </a:p>
          <a:p>
            <a:pPr marL="457178" indent="-457178">
              <a:spcBef>
                <a:spcPts val="6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>
                <a:latin typeface="+mj-lt"/>
              </a:rPr>
              <a:t>Welche Methoden kämen in Frage?</a:t>
            </a:r>
          </a:p>
          <a:p>
            <a:pPr>
              <a:spcBef>
                <a:spcPts val="1200"/>
              </a:spcBef>
            </a:pPr>
            <a:br>
              <a:rPr lang="de-DE" sz="2400" b="1" dirty="0">
                <a:latin typeface="+mj-lt"/>
              </a:rPr>
            </a:br>
            <a:r>
              <a:rPr lang="de-DE" sz="2400" b="1" dirty="0">
                <a:latin typeface="+mj-lt"/>
              </a:rPr>
              <a:t>AB: </a:t>
            </a:r>
            <a:r>
              <a:rPr lang="de-DE" sz="2400" dirty="0">
                <a:latin typeface="+mj-lt"/>
              </a:rPr>
              <a:t>	1-5</a:t>
            </a:r>
          </a:p>
          <a:p>
            <a:r>
              <a:rPr lang="de-DE" sz="2400" b="1" dirty="0">
                <a:latin typeface="+mj-lt"/>
              </a:rPr>
              <a:t>Zeit:</a:t>
            </a:r>
            <a:r>
              <a:rPr lang="de-DE" sz="2400" dirty="0">
                <a:latin typeface="+mj-lt"/>
              </a:rPr>
              <a:t>	07 Minuten</a:t>
            </a:r>
          </a:p>
        </p:txBody>
      </p:sp>
      <p:sp>
        <p:nvSpPr>
          <p:cNvPr id="13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98821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431651" y="1799927"/>
            <a:ext cx="10441137" cy="4416354"/>
            <a:chOff x="282679" y="1037155"/>
            <a:chExt cx="10854714" cy="5179127"/>
          </a:xfrm>
        </p:grpSpPr>
        <p:sp>
          <p:nvSpPr>
            <p:cNvPr id="19" name="Rechteck 18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21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1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8" name="Textfeld 17"/>
          <p:cNvSpPr txBox="1"/>
          <p:nvPr/>
        </p:nvSpPr>
        <p:spPr>
          <a:xfrm>
            <a:off x="2132195" y="1871935"/>
            <a:ext cx="9004400" cy="396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>
                <a:solidFill>
                  <a:srgbClr val="BF1825"/>
                </a:solidFill>
              </a:rPr>
              <a:t>Schritt 5</a:t>
            </a:r>
          </a:p>
          <a:p>
            <a:pPr>
              <a:spcBef>
                <a:spcPts val="800"/>
              </a:spcBef>
              <a:buClr>
                <a:srgbClr val="481C4D"/>
              </a:buClr>
              <a:buSzPct val="55000"/>
            </a:pPr>
            <a:r>
              <a:rPr lang="de-DE" sz="2667" dirty="0">
                <a:cs typeface="Calibri" pitchFamily="34" charset="0"/>
              </a:rPr>
              <a:t>Beschreiben Sie kurz (ganze Sätze, keine Stichworte!):</a:t>
            </a:r>
          </a:p>
          <a:p>
            <a:pPr>
              <a:spcBef>
                <a:spcPts val="800"/>
              </a:spcBef>
              <a:buClr>
                <a:srgbClr val="BF1825"/>
              </a:buClr>
              <a:buSzPct val="55000"/>
            </a:pPr>
            <a:r>
              <a:rPr lang="de-DE" sz="2667" b="1" dirty="0">
                <a:cs typeface="Calibri" pitchFamily="34" charset="0"/>
              </a:rPr>
              <a:t>Warum wäre es gut, die Frage zu beantworten?</a:t>
            </a:r>
          </a:p>
          <a:p>
            <a:pPr marL="457178" indent="-457178">
              <a:spcBef>
                <a:spcPts val="8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cs typeface="Calibri" pitchFamily="34" charset="0"/>
              </a:rPr>
              <a:t>Was hoffen Sie mit der Antwort zu erreichen?</a:t>
            </a:r>
          </a:p>
          <a:p>
            <a:pPr marL="457178" indent="-457178">
              <a:spcBef>
                <a:spcPts val="8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cs typeface="Calibri" pitchFamily="34" charset="0"/>
              </a:rPr>
              <a:t>Was für ein Ergebnis erwarten Sie?</a:t>
            </a:r>
          </a:p>
          <a:p>
            <a:pPr marL="457178" indent="-457178">
              <a:spcBef>
                <a:spcPts val="800"/>
              </a:spcBef>
              <a:buClr>
                <a:srgbClr val="BF1825"/>
              </a:buClr>
              <a:buSzPct val="55000"/>
              <a:buFont typeface="Wingdings" panose="05000000000000000000" pitchFamily="2" charset="2"/>
              <a:buChar char="§"/>
            </a:pPr>
            <a:r>
              <a:rPr lang="de-DE" sz="2667" dirty="0">
                <a:cs typeface="Calibri" pitchFamily="34" charset="0"/>
              </a:rPr>
              <a:t>Wem würde die Beantwortung der Frage was nützen?</a:t>
            </a:r>
          </a:p>
          <a:p>
            <a:pPr>
              <a:spcBef>
                <a:spcPts val="1200"/>
              </a:spcBef>
            </a:pPr>
            <a:r>
              <a:rPr lang="de-DE" sz="2400" b="1" dirty="0"/>
              <a:t>AB: </a:t>
            </a:r>
            <a:r>
              <a:rPr lang="de-DE" sz="2400" dirty="0"/>
              <a:t>	1-5</a:t>
            </a:r>
          </a:p>
          <a:p>
            <a:r>
              <a:rPr lang="de-DE" sz="2400" b="1" dirty="0"/>
              <a:t>Zeit:</a:t>
            </a:r>
            <a:r>
              <a:rPr lang="de-DE" sz="2400" dirty="0"/>
              <a:t>	05 Minuten</a:t>
            </a:r>
          </a:p>
        </p:txBody>
      </p:sp>
      <p:sp>
        <p:nvSpPr>
          <p:cNvPr id="13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27817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503659" y="1799927"/>
            <a:ext cx="10297145" cy="4416354"/>
            <a:chOff x="282679" y="1037155"/>
            <a:chExt cx="10854714" cy="5179127"/>
          </a:xfrm>
        </p:grpSpPr>
        <p:sp>
          <p:nvSpPr>
            <p:cNvPr id="20" name="Rechteck 19"/>
            <p:cNvSpPr/>
            <p:nvPr/>
          </p:nvSpPr>
          <p:spPr>
            <a:xfrm>
              <a:off x="409200" y="1037155"/>
              <a:ext cx="10728193" cy="5179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282679" y="1163718"/>
              <a:ext cx="1727981" cy="1727981"/>
              <a:chOff x="0" y="1655911"/>
              <a:chExt cx="3932497" cy="3932497"/>
            </a:xfrm>
          </p:grpSpPr>
          <p:pic>
            <p:nvPicPr>
              <p:cNvPr id="22" name="Picture 2" descr="C:\Users\pc120\AppData\Local\Temp\SNAGHTML1b7f02e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55911"/>
                <a:ext cx="3932497" cy="393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Ellipse 22"/>
              <p:cNvSpPr/>
              <p:nvPr/>
            </p:nvSpPr>
            <p:spPr>
              <a:xfrm>
                <a:off x="2261172" y="473047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416909" y="4039564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563169" y="3355488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715394" y="268048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2865599" y="199641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33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2023590" y="3398619"/>
            <a:ext cx="900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Welche Vorteile bietet eine solchen Übung?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endParaRPr lang="de-DE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Was ist Ihnen beim Schreiben aufgefallen?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82298" y="2375991"/>
            <a:ext cx="398275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Gruppendiskussion</a:t>
            </a:r>
          </a:p>
        </p:txBody>
      </p:sp>
      <p:sp>
        <p:nvSpPr>
          <p:cNvPr id="14" name="Rechteck 31"/>
          <p:cNvSpPr>
            <a:spLocks noChangeArrowheads="1"/>
          </p:cNvSpPr>
          <p:nvPr/>
        </p:nvSpPr>
        <p:spPr bwMode="auto">
          <a:xfrm>
            <a:off x="472347" y="-321443"/>
            <a:ext cx="10976529" cy="1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de-DE" altLang="de-DE" sz="2667" b="1" dirty="0"/>
          </a:p>
          <a:p>
            <a:pPr>
              <a:spcBef>
                <a:spcPct val="50000"/>
              </a:spcBef>
              <a:buSzPct val="80000"/>
            </a:pPr>
            <a:r>
              <a:rPr lang="de-DE" altLang="de-DE" sz="2667" b="1" dirty="0">
                <a:latin typeface="+mj-lt"/>
              </a:rPr>
              <a:t>Auszug aus dem Kurs:</a:t>
            </a:r>
            <a:br>
              <a:rPr lang="de-DE" altLang="de-DE" sz="2667" b="1" dirty="0">
                <a:latin typeface="+mj-lt"/>
              </a:rPr>
            </a:br>
            <a:r>
              <a:rPr lang="de-DE" altLang="de-DE" sz="2667" dirty="0">
                <a:latin typeface="+mj-lt"/>
              </a:rPr>
              <a:t>5-Paragraphen-Methode</a:t>
            </a:r>
          </a:p>
        </p:txBody>
      </p:sp>
    </p:spTree>
    <p:extLst>
      <p:ext uri="{BB962C8B-B14F-4D97-AF65-F5344CB8AC3E}">
        <p14:creationId xmlns:p14="http://schemas.microsoft.com/office/powerpoint/2010/main" val="416084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04252" y="2350307"/>
            <a:ext cx="6311984" cy="1897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1733" b="1" dirty="0">
                <a:latin typeface="+mj-lt"/>
              </a:rPr>
              <a:t>Abschluss</a:t>
            </a:r>
            <a:endParaRPr lang="de-DE" sz="117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002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544345" y="1486789"/>
            <a:ext cx="10328443" cy="7920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197" tIns="57599" rIns="115197" bIns="575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76263" y="447521"/>
            <a:ext cx="662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SzPct val="80000"/>
            </a:pPr>
            <a:r>
              <a:rPr lang="de-DE" altLang="de-DE" sz="3200" b="1" dirty="0" err="1">
                <a:latin typeface="+mj-lt"/>
              </a:rPr>
              <a:t>heiSKILLS</a:t>
            </a:r>
            <a:r>
              <a:rPr lang="de-DE" altLang="de-DE" sz="3200" b="1" dirty="0">
                <a:latin typeface="+mj-lt"/>
              </a:rPr>
              <a:t>: „Study-Skills-Kurse“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76263" y="2447999"/>
            <a:ext cx="10296525" cy="3528392"/>
          </a:xfrm>
          <a:prstGeom prst="roundRect">
            <a:avLst>
              <a:gd name="adj" fmla="val 47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400" b="1" dirty="0">
                <a:solidFill>
                  <a:schemeClr val="tx1"/>
                </a:solidFill>
              </a:rPr>
              <a:t>Weitere Angebote zum wiss. Schreiben &amp; Arbeiten:</a:t>
            </a:r>
            <a:br>
              <a:rPr lang="de-DE" sz="2400" b="1" dirty="0">
                <a:solidFill>
                  <a:schemeClr val="tx1"/>
                </a:solidFill>
              </a:rPr>
            </a:br>
            <a:endParaRPr lang="de-DE" sz="2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1"/>
                </a:solidFill>
              </a:rPr>
              <a:t>Zeitmanagement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1"/>
                </a:solidFill>
              </a:rPr>
              <a:t>Motivation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1"/>
                </a:solidFill>
              </a:rPr>
              <a:t>Prokrastination überwinden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1"/>
                </a:solidFill>
              </a:rPr>
              <a:t>Kritisches Denken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1"/>
                </a:solidFill>
              </a:rPr>
              <a:t>Wissenschaftliches Schreiben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476" y="2592015"/>
            <a:ext cx="2426389" cy="242638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245260" y="4843456"/>
            <a:ext cx="1632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latin typeface="+mn-lt"/>
              </a:rPr>
              <a:t>ogy.de/</a:t>
            </a:r>
            <a:r>
              <a:rPr lang="de-DE" sz="2000" b="1" dirty="0" err="1">
                <a:latin typeface="+mn-lt"/>
              </a:rPr>
              <a:t>mmnf</a:t>
            </a:r>
            <a:endParaRPr lang="de-DE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70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31652" y="3240087"/>
            <a:ext cx="10561993" cy="2112138"/>
          </a:xfrm>
          <a:prstGeom prst="roundRect">
            <a:avLst>
              <a:gd name="adj" fmla="val 58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600"/>
              </a:spcBef>
            </a:pPr>
            <a:endParaRPr lang="de-DE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de-DE" sz="2400" b="1" dirty="0">
                <a:solidFill>
                  <a:schemeClr val="tx1"/>
                </a:solidFill>
                <a:cs typeface="Arial" panose="020B0604020202020204" pitchFamily="34" charset="0"/>
              </a:rPr>
              <a:t>Dr. Anne Schindel</a:t>
            </a:r>
            <a:br>
              <a:rPr lang="de-DE" sz="24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2400" dirty="0">
                <a:solidFill>
                  <a:schemeClr val="tx1"/>
                </a:solidFill>
                <a:cs typeface="Arial" panose="020B0604020202020204" pitchFamily="34" charset="0"/>
              </a:rPr>
              <a:t>E-Mail: </a:t>
            </a:r>
            <a:r>
              <a:rPr lang="de-DE" sz="24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anne.schindel@uni-heidelberg.de</a:t>
            </a:r>
            <a:endParaRPr lang="de-DE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de-DE" sz="2400" b="1" dirty="0">
                <a:solidFill>
                  <a:schemeClr val="tx1"/>
                </a:solidFill>
                <a:cs typeface="Arial" panose="020B0604020202020204" pitchFamily="34" charset="0"/>
              </a:rPr>
              <a:t>Boris Neumann</a:t>
            </a:r>
            <a:br>
              <a:rPr lang="de-DE" sz="24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2400" dirty="0">
                <a:solidFill>
                  <a:schemeClr val="tx1"/>
                </a:solidFill>
                <a:cs typeface="Arial" panose="020B0604020202020204" pitchFamily="34" charset="0"/>
              </a:rPr>
              <a:t>E-Mail: </a:t>
            </a:r>
            <a:r>
              <a:rPr lang="de-DE" sz="24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neumann@uni-heidelberg.de</a:t>
            </a:r>
            <a:endParaRPr lang="de-DE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82589" y="1727919"/>
            <a:ext cx="10561994" cy="15121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197" tIns="57599" rIns="115197" bIns="575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5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Haben Sie noch Fragen?</a:t>
            </a:r>
          </a:p>
        </p:txBody>
      </p:sp>
    </p:spTree>
    <p:extLst>
      <p:ext uri="{BB962C8B-B14F-4D97-AF65-F5344CB8AC3E}">
        <p14:creationId xmlns:p14="http://schemas.microsoft.com/office/powerpoint/2010/main" val="370048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erade Verbindung mit Pfeil 36"/>
          <p:cNvCxnSpPr>
            <a:stCxn id="16" idx="2"/>
          </p:cNvCxnSpPr>
          <p:nvPr/>
        </p:nvCxnSpPr>
        <p:spPr>
          <a:xfrm>
            <a:off x="820002" y="4161022"/>
            <a:ext cx="9895904" cy="15221"/>
          </a:xfrm>
          <a:prstGeom prst="straightConnector1">
            <a:avLst/>
          </a:prstGeom>
          <a:ln w="3429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382588" y="1799927"/>
            <a:ext cx="10755312" cy="4536504"/>
          </a:xfrm>
          <a:prstGeom prst="roundRect">
            <a:avLst>
              <a:gd name="adj" fmla="val 35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197" tIns="57599" rIns="115197" bIns="575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800" dirty="0"/>
              <a:t>Denken Sie bitte immer daran:</a:t>
            </a:r>
            <a:endParaRPr lang="de-DE" sz="1800" b="1" dirty="0"/>
          </a:p>
          <a:p>
            <a:endParaRPr lang="de-DE" sz="5867" dirty="0"/>
          </a:p>
          <a:p>
            <a:endParaRPr lang="de-DE" sz="5867" dirty="0"/>
          </a:p>
          <a:p>
            <a:pPr>
              <a:spcBef>
                <a:spcPts val="2400"/>
              </a:spcBef>
            </a:pPr>
            <a:endParaRPr lang="de-DE" sz="3600" dirty="0"/>
          </a:p>
          <a:p>
            <a:pPr>
              <a:spcBef>
                <a:spcPts val="2400"/>
              </a:spcBef>
            </a:pPr>
            <a:br>
              <a:rPr lang="de-DE" sz="3400" dirty="0"/>
            </a:br>
            <a:r>
              <a:rPr lang="de-DE" sz="3400" dirty="0"/>
              <a:t>Wir wünschen Ihnen viel Erfolg bei Ihrem Schreibprojekt!  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820002" y="3024886"/>
            <a:ext cx="2272273" cy="2272273"/>
            <a:chOff x="324191" y="4407785"/>
            <a:chExt cx="1704283" cy="1704283"/>
          </a:xfrm>
        </p:grpSpPr>
        <p:sp>
          <p:nvSpPr>
            <p:cNvPr id="16" name="Ellipse 15"/>
            <p:cNvSpPr/>
            <p:nvPr/>
          </p:nvSpPr>
          <p:spPr>
            <a:xfrm>
              <a:off x="324191" y="4407785"/>
              <a:ext cx="1704283" cy="17042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45" y="4591753"/>
              <a:ext cx="1295872" cy="1295872"/>
            </a:xfrm>
            <a:prstGeom prst="rect">
              <a:avLst/>
            </a:prstGeom>
          </p:spPr>
        </p:pic>
      </p:grpSp>
      <p:grpSp>
        <p:nvGrpSpPr>
          <p:cNvPr id="29" name="Gruppieren 28"/>
          <p:cNvGrpSpPr/>
          <p:nvPr/>
        </p:nvGrpSpPr>
        <p:grpSpPr>
          <a:xfrm>
            <a:off x="3361212" y="2962563"/>
            <a:ext cx="2272273" cy="2272273"/>
            <a:chOff x="2813466" y="2111868"/>
            <a:chExt cx="1704283" cy="1704283"/>
          </a:xfrm>
        </p:grpSpPr>
        <p:sp>
          <p:nvSpPr>
            <p:cNvPr id="27" name="Ellipse 26"/>
            <p:cNvSpPr/>
            <p:nvPr/>
          </p:nvSpPr>
          <p:spPr>
            <a:xfrm>
              <a:off x="2813466" y="2111868"/>
              <a:ext cx="1704283" cy="17042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175" y="2560827"/>
              <a:ext cx="1051119" cy="1051119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5902422" y="2993725"/>
            <a:ext cx="2272273" cy="2272273"/>
            <a:chOff x="4557921" y="1878346"/>
            <a:chExt cx="1704283" cy="1704283"/>
          </a:xfrm>
        </p:grpSpPr>
        <p:sp>
          <p:nvSpPr>
            <p:cNvPr id="31" name="Ellipse 30"/>
            <p:cNvSpPr/>
            <p:nvPr/>
          </p:nvSpPr>
          <p:spPr>
            <a:xfrm>
              <a:off x="4557921" y="1878346"/>
              <a:ext cx="1704283" cy="17042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443" y="2223031"/>
              <a:ext cx="1166832" cy="116683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8443633" y="3056046"/>
            <a:ext cx="2272273" cy="2272273"/>
            <a:chOff x="4845263" y="4206001"/>
            <a:chExt cx="1704283" cy="1704283"/>
          </a:xfrm>
        </p:grpSpPr>
        <p:sp>
          <p:nvSpPr>
            <p:cNvPr id="33" name="Ellipse 32"/>
            <p:cNvSpPr/>
            <p:nvPr/>
          </p:nvSpPr>
          <p:spPr>
            <a:xfrm>
              <a:off x="4845263" y="4206001"/>
              <a:ext cx="1704283" cy="17042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253" y="4440873"/>
              <a:ext cx="1247486" cy="1247486"/>
            </a:xfrm>
            <a:prstGeom prst="rect">
              <a:avLst/>
            </a:prstGeom>
          </p:spPr>
        </p:pic>
      </p:grpSp>
      <p:sp>
        <p:nvSpPr>
          <p:cNvPr id="39" name="Gleichschenkliges Dreieck 38"/>
          <p:cNvSpPr/>
          <p:nvPr/>
        </p:nvSpPr>
        <p:spPr>
          <a:xfrm rot="5400000">
            <a:off x="2832875" y="4123813"/>
            <a:ext cx="864056" cy="192013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0" name="Gleichschenkliges Dreieck 39"/>
          <p:cNvSpPr/>
          <p:nvPr/>
        </p:nvSpPr>
        <p:spPr>
          <a:xfrm rot="5400000">
            <a:off x="5361161" y="4123813"/>
            <a:ext cx="864056" cy="192013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1" name="Gleichschenkliges Dreieck 40"/>
          <p:cNvSpPr/>
          <p:nvPr/>
        </p:nvSpPr>
        <p:spPr>
          <a:xfrm rot="5400000">
            <a:off x="7908460" y="4123813"/>
            <a:ext cx="864056" cy="192013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Textfeld 1"/>
          <p:cNvSpPr txBox="1"/>
          <p:nvPr/>
        </p:nvSpPr>
        <p:spPr>
          <a:xfrm>
            <a:off x="610496" y="2089700"/>
            <a:ext cx="4861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+mj-lt"/>
              </a:rPr>
              <a:t>Schreiben ist ein Prozess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8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382588" y="1573306"/>
            <a:ext cx="10755312" cy="3456385"/>
          </a:xfrm>
          <a:prstGeom prst="roundRect">
            <a:avLst>
              <a:gd name="adj" fmla="val 25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197" tIns="57599" rIns="115197" bIns="575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Vielen Dank </a:t>
            </a:r>
          </a:p>
          <a:p>
            <a:pPr algn="ctr"/>
            <a:r>
              <a:rPr lang="de-DE" sz="7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für Ihre Teilnahme!</a:t>
            </a:r>
          </a:p>
        </p:txBody>
      </p:sp>
    </p:spTree>
    <p:extLst>
      <p:ext uri="{BB962C8B-B14F-4D97-AF65-F5344CB8AC3E}">
        <p14:creationId xmlns:p14="http://schemas.microsoft.com/office/powerpoint/2010/main" val="260220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676" y="1498568"/>
            <a:ext cx="5184576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  <a:tabLst>
                <a:tab pos="239173" algn="l"/>
              </a:tabLst>
              <a:defRPr/>
            </a:pPr>
            <a:endParaRPr lang="de-DE" sz="3200" dirty="0">
              <a:solidFill>
                <a:schemeClr val="bg1"/>
              </a:solidFill>
              <a:latin typeface="+mj-lt"/>
            </a:endParaRPr>
          </a:p>
          <a:p>
            <a:pPr marL="457178" indent="-457178">
              <a:spcBef>
                <a:spcPts val="1600"/>
              </a:spcBef>
              <a:spcAft>
                <a:spcPts val="0"/>
              </a:spcAft>
              <a:buFontTx/>
              <a:buChar char="-"/>
              <a:tabLst>
                <a:tab pos="239173" algn="l"/>
              </a:tabLst>
              <a:defRPr/>
            </a:pPr>
            <a:r>
              <a:rPr lang="de-DE" sz="2800" dirty="0">
                <a:latin typeface="+mj-lt"/>
              </a:rPr>
              <a:t>Informationen zum  </a:t>
            </a:r>
            <a:br>
              <a:rPr lang="de-DE" sz="2800" dirty="0">
                <a:latin typeface="+mj-lt"/>
              </a:rPr>
            </a:br>
            <a:r>
              <a:rPr lang="de-DE" sz="2800" dirty="0">
                <a:latin typeface="+mj-lt"/>
              </a:rPr>
              <a:t>Selbstlernkurs</a:t>
            </a:r>
          </a:p>
          <a:p>
            <a:pPr marL="457178" indent="-457178">
              <a:spcBef>
                <a:spcPts val="1600"/>
              </a:spcBef>
              <a:spcAft>
                <a:spcPts val="0"/>
              </a:spcAft>
              <a:buFontTx/>
              <a:buChar char="-"/>
              <a:tabLst>
                <a:tab pos="239173" algn="l"/>
              </a:tabLst>
              <a:defRPr/>
            </a:pPr>
            <a:r>
              <a:rPr lang="de-DE" sz="2800" dirty="0">
                <a:latin typeface="+mj-lt"/>
              </a:rPr>
              <a:t>Auszug aus dem Kurs:</a:t>
            </a:r>
            <a:br>
              <a:rPr lang="de-DE" sz="2800" dirty="0">
                <a:latin typeface="+mj-lt"/>
              </a:rPr>
            </a:br>
            <a:r>
              <a:rPr lang="de-DE" sz="2800" dirty="0">
                <a:latin typeface="+mj-lt"/>
              </a:rPr>
              <a:t>Mindmaps und Prompts</a:t>
            </a:r>
          </a:p>
          <a:p>
            <a:pPr marL="457178" indent="-457178">
              <a:spcBef>
                <a:spcPts val="1600"/>
              </a:spcBef>
              <a:spcAft>
                <a:spcPts val="0"/>
              </a:spcAft>
              <a:buFontTx/>
              <a:buChar char="-"/>
              <a:tabLst>
                <a:tab pos="239173" algn="l"/>
              </a:tabLst>
              <a:defRPr/>
            </a:pPr>
            <a:r>
              <a:rPr lang="de-DE" sz="2800" dirty="0">
                <a:latin typeface="+mj-lt"/>
              </a:rPr>
              <a:t>Abschluss</a:t>
            </a:r>
          </a:p>
          <a:p>
            <a:pPr marL="457178" indent="-457178">
              <a:spcBef>
                <a:spcPts val="1600"/>
              </a:spcBef>
              <a:spcAft>
                <a:spcPts val="0"/>
              </a:spcAft>
              <a:buFontTx/>
              <a:buChar char="-"/>
              <a:tabLst>
                <a:tab pos="239173" algn="l"/>
              </a:tabLst>
              <a:defRPr/>
            </a:pPr>
            <a:endParaRPr lang="de-DE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6" y="2257740"/>
            <a:ext cx="2841824" cy="2841824"/>
          </a:xfrm>
          <a:prstGeom prst="rect">
            <a:avLst/>
          </a:prstGeom>
        </p:spPr>
      </p:pic>
      <p:sp>
        <p:nvSpPr>
          <p:cNvPr id="9" name="Rechteck 31"/>
          <p:cNvSpPr>
            <a:spLocks noChangeArrowheads="1"/>
          </p:cNvSpPr>
          <p:nvPr/>
        </p:nvSpPr>
        <p:spPr bwMode="auto">
          <a:xfrm>
            <a:off x="576263" y="431800"/>
            <a:ext cx="10831918" cy="10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Ablauf</a:t>
            </a:r>
            <a:endParaRPr lang="de-DE" alt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653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83382" y="2015951"/>
            <a:ext cx="10755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8000" b="1" dirty="0">
                <a:latin typeface="+mn-lt"/>
              </a:rPr>
              <a:t>Informationen zum  </a:t>
            </a:r>
            <a:br>
              <a:rPr lang="de-DE" altLang="de-DE" sz="8000" b="1" dirty="0">
                <a:latin typeface="+mn-lt"/>
              </a:rPr>
            </a:br>
            <a:r>
              <a:rPr lang="de-DE" altLang="de-DE" sz="8000" b="1" dirty="0">
                <a:latin typeface="+mn-lt"/>
              </a:rPr>
              <a:t>Selbstlernkurs</a:t>
            </a:r>
          </a:p>
        </p:txBody>
      </p:sp>
    </p:spTree>
    <p:extLst>
      <p:ext uri="{BB962C8B-B14F-4D97-AF65-F5344CB8AC3E}">
        <p14:creationId xmlns:p14="http://schemas.microsoft.com/office/powerpoint/2010/main" val="420786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1211772" y="2360254"/>
            <a:ext cx="6564302" cy="1153133"/>
          </a:xfrm>
          <a:prstGeom prst="roundRect">
            <a:avLst>
              <a:gd name="adj" fmla="val 649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79978" rtlCol="0" anchor="ctr" anchorCtr="0"/>
          <a:lstStyle/>
          <a:p>
            <a:r>
              <a:rPr lang="de-DE" sz="2400" b="1" dirty="0"/>
              <a:t>Für Naturwissenschaftler*innen</a:t>
            </a:r>
            <a:endParaRPr lang="de-DE" sz="2133" dirty="0"/>
          </a:p>
        </p:txBody>
      </p:sp>
      <p:grpSp>
        <p:nvGrpSpPr>
          <p:cNvPr id="10" name="Gruppieren 9"/>
          <p:cNvGrpSpPr/>
          <p:nvPr/>
        </p:nvGrpSpPr>
        <p:grpSpPr>
          <a:xfrm rot="20329195">
            <a:off x="174162" y="2182166"/>
            <a:ext cx="1406921" cy="1406921"/>
            <a:chOff x="372071" y="2288351"/>
            <a:chExt cx="1055239" cy="1055239"/>
          </a:xfrm>
        </p:grpSpPr>
        <p:sp>
          <p:nvSpPr>
            <p:cNvPr id="6" name="Stern mit 32 Zacken 5"/>
            <p:cNvSpPr/>
            <p:nvPr/>
          </p:nvSpPr>
          <p:spPr>
            <a:xfrm>
              <a:off x="444737" y="2376649"/>
              <a:ext cx="915906" cy="915906"/>
            </a:xfrm>
            <a:prstGeom prst="star32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pic>
          <p:nvPicPr>
            <p:cNvPr id="15" name="Picture 2" descr="C:\Users\pc120\AppData\Local\Temp\SNAGHTML8220c1d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71" y="2288351"/>
              <a:ext cx="1055239" cy="105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bgerundetes Rechteck 6"/>
          <p:cNvSpPr/>
          <p:nvPr/>
        </p:nvSpPr>
        <p:spPr>
          <a:xfrm>
            <a:off x="1205626" y="4078071"/>
            <a:ext cx="6504608" cy="1132082"/>
          </a:xfrm>
          <a:prstGeom prst="roundRect">
            <a:avLst>
              <a:gd name="adj" fmla="val 649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79978" rtlCol="0" anchor="ctr" anchorCtr="0"/>
          <a:lstStyle/>
          <a:p>
            <a:pPr lvl="0"/>
            <a:r>
              <a:rPr lang="de-DE" sz="2400" b="1" dirty="0">
                <a:solidFill>
                  <a:prstClr val="white"/>
                </a:solidFill>
              </a:rPr>
              <a:t>Für Geistes- und Kulturwissenschaftler*innen</a:t>
            </a:r>
            <a:endParaRPr lang="de-DE" sz="2133" dirty="0"/>
          </a:p>
        </p:txBody>
      </p:sp>
      <p:grpSp>
        <p:nvGrpSpPr>
          <p:cNvPr id="4" name="Gruppieren 3"/>
          <p:cNvGrpSpPr/>
          <p:nvPr/>
        </p:nvGrpSpPr>
        <p:grpSpPr>
          <a:xfrm rot="1529921">
            <a:off x="229256" y="4033535"/>
            <a:ext cx="1221153" cy="1221152"/>
            <a:chOff x="1391887" y="6964165"/>
            <a:chExt cx="915906" cy="915906"/>
          </a:xfrm>
        </p:grpSpPr>
        <p:sp>
          <p:nvSpPr>
            <p:cNvPr id="14" name="Stern mit 32 Zacken 13"/>
            <p:cNvSpPr/>
            <p:nvPr/>
          </p:nvSpPr>
          <p:spPr>
            <a:xfrm>
              <a:off x="1391887" y="6964165"/>
              <a:ext cx="915906" cy="915906"/>
            </a:xfrm>
            <a:prstGeom prst="star32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pic>
          <p:nvPicPr>
            <p:cNvPr id="16" name="Picture 6" descr="C:\Users\pc120\AppData\Local\Temp\SNAGHTML82262d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20732">
              <a:off x="1417662" y="6983546"/>
              <a:ext cx="859939" cy="859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hteck 31"/>
          <p:cNvSpPr>
            <a:spLocks noChangeArrowheads="1"/>
          </p:cNvSpPr>
          <p:nvPr/>
        </p:nvSpPr>
        <p:spPr bwMode="auto">
          <a:xfrm>
            <a:off x="576263" y="431799"/>
            <a:ext cx="10903926" cy="10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Kursangebot</a:t>
            </a:r>
            <a:endParaRPr lang="de-DE" altLang="de-DE" sz="2400" dirty="0">
              <a:latin typeface="+mj-lt"/>
            </a:endParaRPr>
          </a:p>
        </p:txBody>
      </p:sp>
      <p:pic>
        <p:nvPicPr>
          <p:cNvPr id="18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53" y="2162343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8461239" y="4841399"/>
            <a:ext cx="1738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+mn-lt"/>
              </a:rPr>
              <a:t>ogy.de/1kc2</a:t>
            </a:r>
          </a:p>
        </p:txBody>
      </p:sp>
    </p:spTree>
    <p:extLst>
      <p:ext uri="{BB962C8B-B14F-4D97-AF65-F5344CB8AC3E}">
        <p14:creationId xmlns:p14="http://schemas.microsoft.com/office/powerpoint/2010/main" val="138100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76262" y="1583904"/>
            <a:ext cx="8657643" cy="4608327"/>
          </a:xfrm>
          <a:prstGeom prst="roundRect">
            <a:avLst>
              <a:gd name="adj" fmla="val 35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197" tIns="57599" rIns="115197" bIns="575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buSzPct val="80000"/>
              <a:tabLst>
                <a:tab pos="232822" algn="l"/>
              </a:tabLst>
              <a:defRPr/>
            </a:pPr>
            <a:r>
              <a:rPr lang="de-DE" altLang="de-DE" sz="48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Selbstverantwortliches Lernen: </a:t>
            </a:r>
          </a:p>
          <a:p>
            <a:pPr>
              <a:spcBef>
                <a:spcPct val="50000"/>
              </a:spcBef>
              <a:buSzPct val="80000"/>
              <a:tabLst>
                <a:tab pos="232822" algn="l"/>
              </a:tabLst>
              <a:defRPr/>
            </a:pPr>
            <a:endParaRPr lang="de-DE" altLang="de-DE" sz="5333" dirty="0"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527996" y="3168079"/>
            <a:ext cx="2198272" cy="2198272"/>
            <a:chOff x="1944651" y="3672135"/>
            <a:chExt cx="2232508" cy="2232508"/>
          </a:xfrm>
        </p:grpSpPr>
        <p:sp>
          <p:nvSpPr>
            <p:cNvPr id="6" name="Ellipse 5"/>
            <p:cNvSpPr/>
            <p:nvPr/>
          </p:nvSpPr>
          <p:spPr>
            <a:xfrm>
              <a:off x="1944651" y="3672135"/>
              <a:ext cx="2232508" cy="22325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933" y="3904371"/>
              <a:ext cx="1943944" cy="1943944"/>
            </a:xfrm>
            <a:prstGeom prst="rect">
              <a:avLst/>
            </a:prstGeom>
          </p:spPr>
        </p:pic>
      </p:grpSp>
      <p:sp>
        <p:nvSpPr>
          <p:cNvPr id="11" name="Abgerundetes Rechteck 10"/>
          <p:cNvSpPr/>
          <p:nvPr/>
        </p:nvSpPr>
        <p:spPr>
          <a:xfrm>
            <a:off x="6336308" y="2664023"/>
            <a:ext cx="2014436" cy="11344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über 360 min. Aufgaben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700362" y="4481891"/>
            <a:ext cx="2014436" cy="11344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über 100 min. Film</a:t>
            </a:r>
          </a:p>
        </p:txBody>
      </p:sp>
      <p:sp>
        <p:nvSpPr>
          <p:cNvPr id="14" name="Gleichschenkliges Dreieck 13"/>
          <p:cNvSpPr/>
          <p:nvPr/>
        </p:nvSpPr>
        <p:spPr>
          <a:xfrm rot="5400000">
            <a:off x="7280039" y="3734492"/>
            <a:ext cx="4466520" cy="30530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sp>
        <p:nvSpPr>
          <p:cNvPr id="15" name="Abgerundetes Rechteck 14"/>
          <p:cNvSpPr/>
          <p:nvPr/>
        </p:nvSpPr>
        <p:spPr>
          <a:xfrm rot="5400000">
            <a:off x="8028576" y="3348020"/>
            <a:ext cx="4608325" cy="10800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Lernerfolg </a:t>
            </a:r>
            <a:r>
              <a:rPr lang="de-DE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!</a:t>
            </a:r>
            <a:endParaRPr lang="de-DE" sz="7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eck 31"/>
          <p:cNvSpPr>
            <a:spLocks noChangeArrowheads="1"/>
          </p:cNvSpPr>
          <p:nvPr/>
        </p:nvSpPr>
        <p:spPr bwMode="auto">
          <a:xfrm>
            <a:off x="576263" y="431799"/>
            <a:ext cx="7632254" cy="10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Filme und Aufgaben</a:t>
            </a:r>
          </a:p>
        </p:txBody>
      </p:sp>
    </p:spTree>
    <p:extLst>
      <p:ext uri="{BB962C8B-B14F-4D97-AF65-F5344CB8AC3E}">
        <p14:creationId xmlns:p14="http://schemas.microsoft.com/office/powerpoint/2010/main" val="255771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9" name="Rechteck 31"/>
          <p:cNvSpPr>
            <a:spLocks noChangeArrowheads="1"/>
          </p:cNvSpPr>
          <p:nvPr/>
        </p:nvSpPr>
        <p:spPr bwMode="auto">
          <a:xfrm>
            <a:off x="575669" y="431799"/>
            <a:ext cx="10881520" cy="10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Themenübersicht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75669" y="1655911"/>
            <a:ext cx="10297120" cy="4608364"/>
            <a:chOff x="383896" y="594495"/>
            <a:chExt cx="10752699" cy="6677659"/>
          </a:xfrm>
        </p:grpSpPr>
        <p:sp>
          <p:nvSpPr>
            <p:cNvPr id="26" name="Abgerundetes Rechteck 25"/>
            <p:cNvSpPr/>
            <p:nvPr/>
          </p:nvSpPr>
          <p:spPr>
            <a:xfrm>
              <a:off x="383896" y="594495"/>
              <a:ext cx="10752699" cy="6677659"/>
            </a:xfrm>
            <a:prstGeom prst="roundRect">
              <a:avLst>
                <a:gd name="adj" fmla="val 2513"/>
              </a:avLst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2" name="Abgerundetes Rechteck 1"/>
            <p:cNvSpPr/>
            <p:nvPr/>
          </p:nvSpPr>
          <p:spPr>
            <a:xfrm>
              <a:off x="4143589" y="1113916"/>
              <a:ext cx="3072200" cy="144068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98" tIns="47998" rIns="47998" bIns="47998" rtlCol="0" anchor="ctr"/>
            <a:lstStyle/>
            <a:p>
              <a:pPr algn="ctr"/>
              <a:r>
                <a:rPr lang="de-DE" sz="2400" b="1" dirty="0">
                  <a:cs typeface="Arial" panose="020B0604020202020204" pitchFamily="34" charset="0"/>
                </a:rPr>
                <a:t>Wissenschaftliches Schreiben</a:t>
              </a:r>
            </a:p>
          </p:txBody>
        </p:sp>
        <p:cxnSp>
          <p:nvCxnSpPr>
            <p:cNvPr id="4" name="Gerader Verbinder 3"/>
            <p:cNvCxnSpPr>
              <a:cxnSpLocks/>
              <a:stCxn id="2" idx="1"/>
              <a:endCxn id="5" idx="0"/>
            </p:cNvCxnSpPr>
            <p:nvPr/>
          </p:nvCxnSpPr>
          <p:spPr>
            <a:xfrm flipH="1">
              <a:off x="2880056" y="1834261"/>
              <a:ext cx="1263532" cy="965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bgerundetes Rechteck 4"/>
            <p:cNvSpPr/>
            <p:nvPr/>
          </p:nvSpPr>
          <p:spPr>
            <a:xfrm>
              <a:off x="1439962" y="2799422"/>
              <a:ext cx="2880188" cy="107136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Schreiben als Prozess</a:t>
              </a: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7824313" y="1637914"/>
              <a:ext cx="2960203" cy="105051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  <a:cs typeface="Arial" panose="020B0604020202020204" pitchFamily="34" charset="0"/>
                </a:rPr>
                <a:t>Wissenschaftliches Arbeiten</a:t>
              </a:r>
            </a:p>
          </p:txBody>
        </p:sp>
        <p:cxnSp>
          <p:nvCxnSpPr>
            <p:cNvPr id="9" name="Gerader Verbinder 8"/>
            <p:cNvCxnSpPr>
              <a:cxnSpLocks/>
              <a:stCxn id="2" idx="3"/>
              <a:endCxn id="22" idx="1"/>
            </p:cNvCxnSpPr>
            <p:nvPr/>
          </p:nvCxnSpPr>
          <p:spPr>
            <a:xfrm>
              <a:off x="7215789" y="1834261"/>
              <a:ext cx="608523" cy="328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bgerundetes Rechteck 27"/>
            <p:cNvSpPr/>
            <p:nvPr/>
          </p:nvSpPr>
          <p:spPr>
            <a:xfrm>
              <a:off x="959931" y="4488168"/>
              <a:ext cx="2880188" cy="9308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tx1"/>
                  </a:solidFill>
                  <a:cs typeface="Arial" panose="020B0604020202020204" pitchFamily="34" charset="0"/>
                </a:rPr>
                <a:t>Planen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4536131" y="4022728"/>
              <a:ext cx="2880188" cy="9308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tx1"/>
                  </a:solidFill>
                  <a:cs typeface="Arial" panose="020B0604020202020204" pitchFamily="34" charset="0"/>
                </a:rPr>
                <a:t>Ideen übersetzen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7815957" y="3454098"/>
              <a:ext cx="2880188" cy="9308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tx1"/>
                  </a:solidFill>
                  <a:cs typeface="Arial" panose="020B0604020202020204" pitchFamily="34" charset="0"/>
                </a:rPr>
                <a:t>Überarbeiten</a:t>
              </a:r>
            </a:p>
          </p:txBody>
        </p:sp>
        <p:cxnSp>
          <p:nvCxnSpPr>
            <p:cNvPr id="13" name="Gerader Verbinder 12"/>
            <p:cNvCxnSpPr>
              <a:stCxn id="28" idx="2"/>
              <a:endCxn id="14" idx="0"/>
            </p:cNvCxnSpPr>
            <p:nvPr/>
          </p:nvCxnSpPr>
          <p:spPr>
            <a:xfrm flipH="1">
              <a:off x="1252099" y="5419048"/>
              <a:ext cx="1147926" cy="70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437613" y="6121105"/>
              <a:ext cx="1628972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latin typeface="+mn-lt"/>
                </a:rPr>
                <a:t>5-Paragraphen-</a:t>
              </a:r>
            </a:p>
            <a:p>
              <a:pPr algn="ctr"/>
              <a:r>
                <a:rPr lang="de-DE" sz="1800" dirty="0">
                  <a:latin typeface="+mn-lt"/>
                </a:rPr>
                <a:t>Methode</a:t>
              </a:r>
            </a:p>
          </p:txBody>
        </p:sp>
        <p:cxnSp>
          <p:nvCxnSpPr>
            <p:cNvPr id="37" name="Gerader Verbinder 36"/>
            <p:cNvCxnSpPr>
              <a:stCxn id="28" idx="2"/>
              <a:endCxn id="40" idx="0"/>
            </p:cNvCxnSpPr>
            <p:nvPr/>
          </p:nvCxnSpPr>
          <p:spPr>
            <a:xfrm>
              <a:off x="2400025" y="5419048"/>
              <a:ext cx="1200234" cy="73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1728051" y="6153104"/>
              <a:ext cx="3744416" cy="92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+mn-lt"/>
                </a:rPr>
                <a:t>Aufbau einer </a:t>
              </a:r>
              <a:br>
                <a:rPr lang="de-DE" sz="1800" dirty="0">
                  <a:latin typeface="+mn-lt"/>
                </a:rPr>
              </a:br>
              <a:r>
                <a:rPr lang="de-DE" sz="1800" dirty="0">
                  <a:latin typeface="+mn-lt"/>
                </a:rPr>
                <a:t>Wissenschaftlichen Arbeit</a:t>
              </a:r>
            </a:p>
          </p:txBody>
        </p:sp>
        <p:cxnSp>
          <p:nvCxnSpPr>
            <p:cNvPr id="23" name="Gerader Verbinder 22"/>
            <p:cNvCxnSpPr>
              <a:cxnSpLocks/>
              <a:stCxn id="5" idx="2"/>
              <a:endCxn id="28" idx="0"/>
            </p:cNvCxnSpPr>
            <p:nvPr/>
          </p:nvCxnSpPr>
          <p:spPr>
            <a:xfrm flipH="1">
              <a:off x="2400025" y="3870783"/>
              <a:ext cx="480031" cy="617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>
              <a:cxnSpLocks/>
              <a:stCxn id="29" idx="0"/>
              <a:endCxn id="5" idx="3"/>
            </p:cNvCxnSpPr>
            <p:nvPr/>
          </p:nvCxnSpPr>
          <p:spPr>
            <a:xfrm flipH="1" flipV="1">
              <a:off x="4320150" y="3335102"/>
              <a:ext cx="1656075" cy="687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>
              <a:stCxn id="29" idx="2"/>
              <a:endCxn id="52" idx="0"/>
            </p:cNvCxnSpPr>
            <p:nvPr/>
          </p:nvCxnSpPr>
          <p:spPr>
            <a:xfrm flipH="1">
              <a:off x="5544764" y="4953609"/>
              <a:ext cx="431461" cy="1105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>
              <a:stCxn id="29" idx="2"/>
              <a:endCxn id="51" idx="0"/>
            </p:cNvCxnSpPr>
            <p:nvPr/>
          </p:nvCxnSpPr>
          <p:spPr>
            <a:xfrm>
              <a:off x="5976225" y="4953609"/>
              <a:ext cx="1116124" cy="1105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6384623" y="6059249"/>
              <a:ext cx="1415452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n-lt"/>
                </a:rPr>
                <a:t>Material</a:t>
              </a:r>
            </a:p>
            <a:p>
              <a:pPr algn="ctr"/>
              <a:r>
                <a:rPr lang="de-DE" sz="1800" dirty="0">
                  <a:latin typeface="+mn-lt"/>
                </a:rPr>
                <a:t>strukturieren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983905" y="6059251"/>
              <a:ext cx="1121717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n-lt"/>
                </a:rPr>
                <a:t>Lese-</a:t>
              </a:r>
            </a:p>
            <a:p>
              <a:pPr algn="ctr"/>
              <a:r>
                <a:rPr lang="de-DE" sz="1800" dirty="0" err="1">
                  <a:latin typeface="+mn-lt"/>
                </a:rPr>
                <a:t>strategien</a:t>
              </a:r>
              <a:endParaRPr lang="de-DE" sz="1800" dirty="0">
                <a:latin typeface="+mn-lt"/>
              </a:endParaRPr>
            </a:p>
          </p:txBody>
        </p:sp>
        <p:cxnSp>
          <p:nvCxnSpPr>
            <p:cNvPr id="58" name="Gerader Verbinder 57"/>
            <p:cNvCxnSpPr>
              <a:stCxn id="30" idx="2"/>
              <a:endCxn id="60" idx="0"/>
            </p:cNvCxnSpPr>
            <p:nvPr/>
          </p:nvCxnSpPr>
          <p:spPr>
            <a:xfrm flipH="1">
              <a:off x="8774979" y="4384978"/>
              <a:ext cx="481072" cy="1477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>
              <a:stCxn id="30" idx="2"/>
              <a:endCxn id="62" idx="0"/>
            </p:cNvCxnSpPr>
            <p:nvPr/>
          </p:nvCxnSpPr>
          <p:spPr>
            <a:xfrm>
              <a:off x="9256051" y="4384978"/>
              <a:ext cx="1003302" cy="1477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7982005" y="5862481"/>
              <a:ext cx="1585947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n-lt"/>
                </a:rPr>
                <a:t>Wissenschafts-</a:t>
              </a:r>
            </a:p>
            <a:p>
              <a:pPr algn="ctr"/>
              <a:r>
                <a:rPr lang="de-DE" sz="1800" dirty="0" err="1">
                  <a:latin typeface="+mn-lt"/>
                </a:rPr>
                <a:t>sprache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9494528" y="5862481"/>
              <a:ext cx="1529650" cy="922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latin typeface="+mn-lt"/>
                </a:rPr>
                <a:t>Text-</a:t>
              </a:r>
              <a:br>
                <a:rPr lang="de-DE" sz="1800" dirty="0">
                  <a:latin typeface="+mn-lt"/>
                </a:rPr>
              </a:br>
              <a:r>
                <a:rPr lang="de-DE" sz="1800" dirty="0" err="1">
                  <a:latin typeface="+mn-lt"/>
                </a:rPr>
                <a:t>überarbeitung</a:t>
              </a:r>
              <a:endParaRPr lang="de-DE" sz="1800" dirty="0">
                <a:latin typeface="+mn-lt"/>
              </a:endParaRPr>
            </a:p>
          </p:txBody>
        </p:sp>
        <p:cxnSp>
          <p:nvCxnSpPr>
            <p:cNvPr id="67" name="Gerader Verbinder 66"/>
            <p:cNvCxnSpPr>
              <a:cxnSpLocks/>
              <a:stCxn id="30" idx="1"/>
              <a:endCxn id="5" idx="3"/>
            </p:cNvCxnSpPr>
            <p:nvPr/>
          </p:nvCxnSpPr>
          <p:spPr>
            <a:xfrm flipH="1" flipV="1">
              <a:off x="4320150" y="3335102"/>
              <a:ext cx="3495806" cy="58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84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eck 8"/>
          <p:cNvSpPr>
            <a:spLocks noChangeArrowheads="1"/>
          </p:cNvSpPr>
          <p:nvPr/>
        </p:nvSpPr>
        <p:spPr bwMode="auto">
          <a:xfrm>
            <a:off x="576264" y="431800"/>
            <a:ext cx="10782854" cy="11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Website (nur in deutscher Sprache)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83382" y="1727919"/>
            <a:ext cx="10755312" cy="4392488"/>
            <a:chOff x="382588" y="1943943"/>
            <a:chExt cx="10755312" cy="4392488"/>
          </a:xfrm>
        </p:grpSpPr>
        <p:sp>
          <p:nvSpPr>
            <p:cNvPr id="5" name="Abgerundetes Rechteck 4"/>
            <p:cNvSpPr/>
            <p:nvPr/>
          </p:nvSpPr>
          <p:spPr>
            <a:xfrm>
              <a:off x="382588" y="1943943"/>
              <a:ext cx="10755312" cy="4392488"/>
            </a:xfrm>
            <a:prstGeom prst="roundRect">
              <a:avLst>
                <a:gd name="adj" fmla="val 35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5197" tIns="57599" rIns="115197" bIns="575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buSzPct val="80000"/>
                <a:tabLst>
                  <a:tab pos="232822" algn="l"/>
                </a:tabLst>
                <a:defRPr/>
              </a:pPr>
              <a:endParaRPr lang="de-DE" altLang="de-DE" sz="36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48" y="2248560"/>
              <a:ext cx="5121780" cy="183575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065" y="4176191"/>
              <a:ext cx="5118973" cy="165618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329" y="2248561"/>
              <a:ext cx="5104182" cy="1835755"/>
            </a:xfrm>
            <a:prstGeom prst="rect">
              <a:avLst/>
            </a:prstGeom>
          </p:spPr>
        </p:pic>
        <p:sp>
          <p:nvSpPr>
            <p:cNvPr id="7" name="Rechteckige Legende 6"/>
            <p:cNvSpPr/>
            <p:nvPr/>
          </p:nvSpPr>
          <p:spPr>
            <a:xfrm>
              <a:off x="6480324" y="4228360"/>
              <a:ext cx="4478187" cy="1748005"/>
            </a:xfrm>
            <a:prstGeom prst="wedgeRectCallout">
              <a:avLst>
                <a:gd name="adj1" fmla="val -71833"/>
                <a:gd name="adj2" fmla="val 8036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spcBef>
                  <a:spcPts val="600"/>
                </a:spcBef>
              </a:pPr>
              <a:r>
                <a:rPr lang="de-DE" sz="2000" dirty="0">
                  <a:solidFill>
                    <a:schemeClr val="tx1"/>
                  </a:solidFill>
                </a:rPr>
                <a:t>Filme können gestreamt oder auf dem Endgerät gespeichert werden. </a:t>
              </a:r>
            </a:p>
            <a:p>
              <a:pPr marL="72000">
                <a:spcBef>
                  <a:spcPts val="600"/>
                </a:spcBef>
              </a:pPr>
              <a:r>
                <a:rPr lang="de-DE" sz="2000" dirty="0">
                  <a:solidFill>
                    <a:schemeClr val="tx1"/>
                  </a:solidFill>
                </a:rPr>
                <a:t>Wir empfehlen den Download um technische Probleme zu minimieren.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40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76263" y="1638111"/>
            <a:ext cx="10296525" cy="4626312"/>
          </a:xfrm>
          <a:prstGeom prst="roundRect">
            <a:avLst>
              <a:gd name="adj" fmla="val 2310"/>
            </a:avLst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19" y="863823"/>
            <a:ext cx="4602141" cy="55268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Grafik 2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4659" r="-1380" b="10794"/>
          <a:stretch/>
        </p:blipFill>
        <p:spPr>
          <a:xfrm>
            <a:off x="6941174" y="1738170"/>
            <a:ext cx="3556117" cy="438223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576262" y="431800"/>
            <a:ext cx="187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SzPct val="80000"/>
            </a:pPr>
            <a:r>
              <a:rPr lang="de-DE" altLang="de-DE" sz="3200" b="1" dirty="0"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313727723"/>
      </p:ext>
    </p:extLst>
  </p:cSld>
  <p:clrMapOvr>
    <a:masterClrMapping/>
  </p:clrMapOvr>
</p:sld>
</file>

<file path=ppt/theme/theme1.xml><?xml version="1.0" encoding="utf-8"?>
<a:theme xmlns:a="http://schemas.openxmlformats.org/drawingml/2006/main" name="UniH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verzeichnis">
  <a:themeElements>
    <a:clrScheme name="Inhaltsverzeichn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haltsverzeichn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altsverzeichn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UniHD</Template>
  <TotalTime>0</TotalTime>
  <Words>2606</Words>
  <Application>Microsoft Office PowerPoint</Application>
  <PresentationFormat>Benutzerdefiniert</PresentationFormat>
  <Paragraphs>404</Paragraphs>
  <Slides>28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Calibri</vt:lpstr>
      <vt:lpstr>Ink Free</vt:lpstr>
      <vt:lpstr>Times New Roman</vt:lpstr>
      <vt:lpstr>Wingdings</vt:lpstr>
      <vt:lpstr>UniHD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Check-In: Umfrage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Informationsveranstaltung:  Wissenschaftliches Schreiben Medizin  Titelfolie  Leitung: XY, Dipl.-Psychologin Universität Heidelberg Abteilung Schlüsselkompetenzen und Hochschuldidaktik des Dezernats Studium und Lehre</dc:title>
  <dc:creator>Eggensperger, Petra</dc:creator>
  <cp:lastModifiedBy>Neumann, Boris</cp:lastModifiedBy>
  <cp:revision>295</cp:revision>
  <cp:lastPrinted>2019-10-14T12:25:01Z</cp:lastPrinted>
  <dcterms:created xsi:type="dcterms:W3CDTF">2018-10-18T11:30:56Z</dcterms:created>
  <dcterms:modified xsi:type="dcterms:W3CDTF">2025-02-24T10:09:35Z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120228</vt:lpwstr>
  </property>
</Properties>
</file>